
<file path=[Content_Types].xml><?xml version="1.0" encoding="utf-8"?>
<Types xmlns="http://schemas.openxmlformats.org/package/2006/content-types">
  <Default Extension="bin" ContentType="image/x-emf"/>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media/image5.bin" ContentType="image/png"/>
  <Override PartName="/ppt/media/image9.bin" ContentType="image/png"/>
  <Override PartName="/ppt/media/image10.bin" ContentType="image/png"/>
  <Override PartName="/ppt/media/image11.bin" ContentType="image/png"/>
  <Override PartName="/ppt/media/image12.bin" ContentType="image/png"/>
  <Override PartName="/ppt/media/image13.bin" ContentType="image/png"/>
  <Override PartName="/ppt/media/image14.bin" ContentType="image/png"/>
  <Override PartName="/ppt/media/image15.bin" ContentType="image/png"/>
  <Override PartName="/ppt/media/image16.bin" ContentType="image/png"/>
  <Override PartName="/ppt/media/image17.bin" ContentType="image/png"/>
  <Override PartName="/ppt/media/image18.bin" ContentType="image/png"/>
  <Override PartName="/ppt/media/image19.bin" ContentType="image/png"/>
  <Override PartName="/ppt/media/image20.bin" ContentType="image/png"/>
  <Override PartName="/ppt/media/image21.bin" ContentType="image/jpeg"/>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
  </p:notesMasterIdLst>
  <p:handoutMasterIdLst>
    <p:handoutMasterId r:id="rId6"/>
  </p:handoutMasterIdLst>
  <p:sldIdLst>
    <p:sldId id="423" r:id="rId2"/>
    <p:sldId id="424" r:id="rId3"/>
    <p:sldId id="425" r:id="rId4"/>
  </p:sldIdLst>
  <p:sldSz cx="12192000" cy="6858000"/>
  <p:notesSz cx="6797675" cy="9926638"/>
  <p:embeddedFontLst>
    <p:embeddedFont>
      <p:font typeface="Coloplast" pitchFamily="2" charset="0"/>
      <p:regular r:id="rId7"/>
      <p:bold r:id="rId8"/>
      <p:italic r:id="rId9"/>
      <p:boldItalic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46" autoAdjust="0"/>
  </p:normalViewPr>
  <p:slideViewPr>
    <p:cSldViewPr snapToGrid="0" showGuides="1">
      <p:cViewPr varScale="1">
        <p:scale>
          <a:sx n="67" d="100"/>
          <a:sy n="67" d="100"/>
        </p:scale>
        <p:origin x="604" y="5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9" d="100"/>
          <a:sy n="79" d="100"/>
        </p:scale>
        <p:origin x="3954"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font" Target="fonts/font1.fntdata"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handoutMaster" Target="handoutMasters/handoutMaster1.xml" /><Relationship Id="rId11" Type="http://schemas.openxmlformats.org/officeDocument/2006/relationships/presProps" Target="presProps.xml" /><Relationship Id="rId5" Type="http://schemas.openxmlformats.org/officeDocument/2006/relationships/notesMaster" Target="notesMasters/notesMaster1.xml" /><Relationship Id="rId10" Type="http://schemas.openxmlformats.org/officeDocument/2006/relationships/font" Target="fonts/font4.fntdata" /><Relationship Id="rId4" Type="http://schemas.openxmlformats.org/officeDocument/2006/relationships/slide" Target="slides/slide3.xml" /><Relationship Id="rId9" Type="http://schemas.openxmlformats.org/officeDocument/2006/relationships/font" Target="fonts/font3.fntdata" /><Relationship Id="rId14"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5E6B018-92F9-4EC8-B5C2-4A3213AEDF45}" type="datetimeFigureOut">
              <a:rPr lang="en-GB"/>
              <a:t>16/05/2022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CC97B6F-439F-43F9-B402-2818A1885638}" type="slidenum">
              <a:rPr lang="en-GB"/>
              <a:t>‹nº›</a:t>
            </a:fld>
            <a:endParaRPr lang="en-GB"/>
          </a:p>
        </p:txBody>
      </p:sp>
    </p:spTree>
    <p:extLst>
      <p:ext uri="{BB962C8B-B14F-4D97-AF65-F5344CB8AC3E}">
        <p14:creationId xmlns:p14="http://schemas.microsoft.com/office/powerpoint/2010/main" val="1908076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Coloplast" pitchFamily="2" charset="0"/>
              </a:defRPr>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Coloplast" pitchFamily="2" charset="0"/>
              </a:defRPr>
            </a:lvl1pPr>
          </a:lstStyle>
          <a:p>
            <a:fld id="{CD72A38B-F9FA-4036-A084-652409E98F08}" type="datetimeFigureOut">
              <a:rPr lang="da-DK"/>
              <a:pPr/>
              <a:t>16-05-2022</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Coloplast" pitchFamily="2" charset="0"/>
              </a:defRPr>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Coloplast" pitchFamily="2" charset="0"/>
              </a:defRPr>
            </a:lvl1pPr>
          </a:lstStyle>
          <a:p>
            <a:fld id="{49436F85-577F-4A92-A47F-D540A2BCC821}" type="slidenum">
              <a:rPr lang="da-DK"/>
              <a:pPr/>
              <a:t>‹nº›</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oloplast" pitchFamily="2" charset="0"/>
        <a:ea typeface="+mn-ea"/>
        <a:cs typeface="+mn-cs"/>
      </a:defRPr>
    </a:lvl1pPr>
    <a:lvl2pPr marL="457200" algn="l" defTabSz="914400" rtl="0" eaLnBrk="1" latinLnBrk="0" hangingPunct="1">
      <a:defRPr sz="1200" kern="1200">
        <a:solidFill>
          <a:schemeClr val="tx1"/>
        </a:solidFill>
        <a:latin typeface="Coloplast" pitchFamily="2" charset="0"/>
        <a:ea typeface="+mn-ea"/>
        <a:cs typeface="+mn-cs"/>
      </a:defRPr>
    </a:lvl2pPr>
    <a:lvl3pPr marL="914400" algn="l" defTabSz="914400" rtl="0" eaLnBrk="1" latinLnBrk="0" hangingPunct="1">
      <a:defRPr sz="1200" kern="1200">
        <a:solidFill>
          <a:schemeClr val="tx1"/>
        </a:solidFill>
        <a:latin typeface="Coloplast" pitchFamily="2" charset="0"/>
        <a:ea typeface="+mn-ea"/>
        <a:cs typeface="+mn-cs"/>
      </a:defRPr>
    </a:lvl3pPr>
    <a:lvl4pPr marL="1371600" algn="l" defTabSz="914400" rtl="0" eaLnBrk="1" latinLnBrk="0" hangingPunct="1">
      <a:defRPr sz="1200" kern="1200">
        <a:solidFill>
          <a:schemeClr val="tx1"/>
        </a:solidFill>
        <a:latin typeface="Coloplast" pitchFamily="2" charset="0"/>
        <a:ea typeface="+mn-ea"/>
        <a:cs typeface="+mn-cs"/>
      </a:defRPr>
    </a:lvl4pPr>
    <a:lvl5pPr marL="1828800" algn="l" defTabSz="914400" rtl="0" eaLnBrk="1" latinLnBrk="0" hangingPunct="1">
      <a:defRPr sz="1200" kern="1200">
        <a:solidFill>
          <a:schemeClr val="tx1"/>
        </a:solidFill>
        <a:latin typeface="Coloplas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A6DCC2FD-5590-45B0-9304-F5328BE63FEC}" type="slidenum">
              <a:rPr lang="en-GB" smtClean="0"/>
              <a:pPr/>
              <a:t>1</a:t>
            </a:fld>
            <a:endParaRPr lang="en-GB" dirty="0"/>
          </a:p>
        </p:txBody>
      </p:sp>
    </p:spTree>
    <p:extLst>
      <p:ext uri="{BB962C8B-B14F-4D97-AF65-F5344CB8AC3E}">
        <p14:creationId xmlns:p14="http://schemas.microsoft.com/office/powerpoint/2010/main" val="37869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Without eyes on the straight section to avoid encrustation of mucosae within them.</a:t>
            </a:r>
            <a:endParaRPr lang="en-GB" dirty="0"/>
          </a:p>
          <a:p>
            <a:endParaRPr lang="en-GB" dirty="0"/>
          </a:p>
        </p:txBody>
      </p:sp>
      <p:sp>
        <p:nvSpPr>
          <p:cNvPr id="4" name="Espace réservé du numéro de diapositive 3"/>
          <p:cNvSpPr>
            <a:spLocks noGrp="1"/>
          </p:cNvSpPr>
          <p:nvPr>
            <p:ph type="sldNum" sz="quarter" idx="10"/>
          </p:nvPr>
        </p:nvSpPr>
        <p:spPr/>
        <p:txBody>
          <a:bodyPr/>
          <a:lstStyle/>
          <a:p>
            <a:fld id="{A6DCC2FD-5590-45B0-9304-F5328BE63FEC}" type="slidenum">
              <a:rPr lang="en-GB" smtClean="0"/>
              <a:pPr/>
              <a:t>2</a:t>
            </a:fld>
            <a:endParaRPr lang="en-GB" dirty="0"/>
          </a:p>
        </p:txBody>
      </p:sp>
    </p:spTree>
    <p:extLst>
      <p:ext uri="{BB962C8B-B14F-4D97-AF65-F5344CB8AC3E}">
        <p14:creationId xmlns:p14="http://schemas.microsoft.com/office/powerpoint/2010/main" val="384243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 /><Relationship Id="rId2" Type="http://schemas.openxmlformats.org/officeDocument/2006/relationships/image" Target="../media/image3.bin"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bin"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 /><Relationship Id="rId2" Type="http://schemas.openxmlformats.org/officeDocument/2006/relationships/image" Target="../media/image3.bin" /><Relationship Id="rId1" Type="http://schemas.openxmlformats.org/officeDocument/2006/relationships/slideMaster" Target="../slideMasters/slideMaster1.xml" /><Relationship Id="rId4" Type="http://schemas.openxmlformats.org/officeDocument/2006/relationships/image" Target="../media/image7.emf"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 /><Relationship Id="rId2" Type="http://schemas.openxmlformats.org/officeDocument/2006/relationships/image" Target="../media/image5.bin"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 /><Relationship Id="rId1" Type="http://schemas.openxmlformats.org/officeDocument/2006/relationships/slideMaster" Target="../slideMasters/slideMaster1.xml" /></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 /><Relationship Id="rId2" Type="http://schemas.openxmlformats.org/officeDocument/2006/relationships/image" Target="../media/image3.bin" /><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bin" /><Relationship Id="rId1" Type="http://schemas.openxmlformats.org/officeDocument/2006/relationships/slideMaster" Target="../slideMasters/slideMaster1.xml" /></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bin" /><Relationship Id="rId1" Type="http://schemas.openxmlformats.org/officeDocument/2006/relationships/slideMaster" Target="../slideMasters/slideMaster1.xml" /></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 /><Relationship Id="rId2" Type="http://schemas.openxmlformats.org/officeDocument/2006/relationships/image" Target="../media/image3.bin" /><Relationship Id="rId1" Type="http://schemas.openxmlformats.org/officeDocument/2006/relationships/slideMaster" Target="../slideMasters/slideMaster1.xml" /></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 /><Relationship Id="rId2" Type="http://schemas.openxmlformats.org/officeDocument/2006/relationships/image" Target="../media/image3.bin" /><Relationship Id="rId1" Type="http://schemas.openxmlformats.org/officeDocument/2006/relationships/slideMaster" Target="../slideMasters/slideMaster1.xml" /></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emf" /><Relationship Id="rId2" Type="http://schemas.openxmlformats.org/officeDocument/2006/relationships/image" Target="../media/image3.bin" /><Relationship Id="rId1" Type="http://schemas.openxmlformats.org/officeDocument/2006/relationships/slideMaster" Target="../slideMasters/slideMaster1.xml" /></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 /><Relationship Id="rId2" Type="http://schemas.openxmlformats.org/officeDocument/2006/relationships/image" Target="../media/image3.bin" /><Relationship Id="rId1" Type="http://schemas.openxmlformats.org/officeDocument/2006/relationships/slideMaster" Target="../slideMasters/slideMaster1.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bin" /><Relationship Id="rId2" Type="http://schemas.openxmlformats.org/officeDocument/2006/relationships/image" Target="../media/image3.bin" /><Relationship Id="rId1" Type="http://schemas.openxmlformats.org/officeDocument/2006/relationships/slideMaster" Target="../slideMasters/slideMaster1.xml" /><Relationship Id="rId4" Type="http://schemas.openxmlformats.org/officeDocument/2006/relationships/image" Target="../media/image4.emf" /></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bin" /><Relationship Id="rId2" Type="http://schemas.openxmlformats.org/officeDocument/2006/relationships/image" Target="../media/image3.bin" /><Relationship Id="rId1" Type="http://schemas.openxmlformats.org/officeDocument/2006/relationships/slideMaster" Target="../slideMasters/slideMaster1.xml" /><Relationship Id="rId4" Type="http://schemas.openxmlformats.org/officeDocument/2006/relationships/image" Target="../media/image2.emf" /></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bin" /><Relationship Id="rId2" Type="http://schemas.openxmlformats.org/officeDocument/2006/relationships/image" Target="../media/image12.bin" /><Relationship Id="rId1" Type="http://schemas.openxmlformats.org/officeDocument/2006/relationships/slideMaster" Target="../slideMasters/slideMaster1.xml" /><Relationship Id="rId5" Type="http://schemas.openxmlformats.org/officeDocument/2006/relationships/image" Target="../media/image2.emf" /><Relationship Id="rId4" Type="http://schemas.openxmlformats.org/officeDocument/2006/relationships/image" Target="../media/image1.bin"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 /><Relationship Id="rId2" Type="http://schemas.openxmlformats.org/officeDocument/2006/relationships/image" Target="../media/image5.bin" /><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9.bin" /><Relationship Id="rId3" Type="http://schemas.openxmlformats.org/officeDocument/2006/relationships/image" Target="../media/image14.bin" /><Relationship Id="rId7" Type="http://schemas.openxmlformats.org/officeDocument/2006/relationships/image" Target="../media/image18.bin" /><Relationship Id="rId2" Type="http://schemas.openxmlformats.org/officeDocument/2006/relationships/image" Target="../media/image13.bin" /><Relationship Id="rId1" Type="http://schemas.openxmlformats.org/officeDocument/2006/relationships/slideMaster" Target="../slideMasters/slideMaster1.xml" /><Relationship Id="rId6" Type="http://schemas.openxmlformats.org/officeDocument/2006/relationships/image" Target="../media/image17.bin" /><Relationship Id="rId5" Type="http://schemas.openxmlformats.org/officeDocument/2006/relationships/image" Target="../media/image16.bin" /><Relationship Id="rId10" Type="http://schemas.openxmlformats.org/officeDocument/2006/relationships/image" Target="../media/image21.bin" /><Relationship Id="rId4" Type="http://schemas.openxmlformats.org/officeDocument/2006/relationships/image" Target="../media/image15.bin" /><Relationship Id="rId9" Type="http://schemas.openxmlformats.org/officeDocument/2006/relationships/image" Target="../media/image20.bin" /></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5.bin" /><Relationship Id="rId1" Type="http://schemas.openxmlformats.org/officeDocument/2006/relationships/slideMaster" Target="../slideMasters/slideMaster1.xml" /></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 /><Relationship Id="rId2" Type="http://schemas.openxmlformats.org/officeDocument/2006/relationships/image" Target="../media/image5.bin"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 /><Relationship Id="rId2" Type="http://schemas.openxmlformats.org/officeDocument/2006/relationships/image" Target="../media/image3.bin"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bin"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 /><Relationship Id="rId2" Type="http://schemas.openxmlformats.org/officeDocument/2006/relationships/image" Target="../media/image3.bin" /><Relationship Id="rId1" Type="http://schemas.openxmlformats.org/officeDocument/2006/relationships/slideMaster" Target="../slideMasters/slideMaster1.xml" /><Relationship Id="rId4" Type="http://schemas.openxmlformats.org/officeDocument/2006/relationships/image" Target="../media/image7.emf"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urquoise Ba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latin typeface="+mj-lt"/>
            </a:endParaRPr>
          </a:p>
        </p:txBody>
      </p:sp>
      <p:sp>
        <p:nvSpPr>
          <p:cNvPr id="19" name="Picture Placeholder 1"/>
          <p:cNvSpPr>
            <a:spLocks noGrp="1"/>
          </p:cNvSpPr>
          <p:nvPr>
            <p:ph type="pic" sz="quarter" idx="14" hasCustomPrompt="1"/>
          </p:nvPr>
        </p:nvSpPr>
        <p:spPr>
          <a:xfrm>
            <a:off x="0" y="0"/>
            <a:ext cx="12191998" cy="6858000"/>
          </a:xfrm>
        </p:spPr>
        <p:txBody>
          <a:bodyPr lIns="144000" tIns="108000" rIns="0" anchor="t" anchorCtr="0"/>
          <a:lstStyle>
            <a:lvl1pPr marL="0" indent="0" algn="l">
              <a:buNone/>
              <a:tabLst>
                <a:tab pos="1700213" algn="l"/>
              </a:tabLst>
              <a:defRPr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p:txBody>
      </p:sp>
      <p:sp>
        <p:nvSpPr>
          <p:cNvPr id="25" name="Text Placeholder blå kasse forløb"/>
          <p:cNvSpPr>
            <a:spLocks noGrp="1"/>
          </p:cNvSpPr>
          <p:nvPr>
            <p:ph type="body" sz="quarter" idx="23" hasCustomPrompt="1"/>
          </p:nvPr>
        </p:nvSpPr>
        <p:spPr>
          <a:xfrm>
            <a:off x="0" y="3559215"/>
            <a:ext cx="12192000" cy="2638818"/>
          </a:xfrm>
          <a:gradFill flip="none" rotWithShape="1">
            <a:gsLst>
              <a:gs pos="0">
                <a:schemeClr val="accent1">
                  <a:alpha val="70000"/>
                </a:schemeClr>
              </a:gs>
              <a:gs pos="100000">
                <a:schemeClr val="accent1"/>
              </a:gs>
            </a:gsLst>
            <a:lin ang="0" scaled="0"/>
            <a:tileRect/>
          </a:gradFill>
          <a:ln>
            <a:noFill/>
          </a:ln>
        </p:spPr>
        <p:txBody>
          <a:bodyPr/>
          <a:lstStyle>
            <a:lvl1pPr>
              <a:buNone/>
              <a:defRPr sz="100">
                <a:solidFill>
                  <a:schemeClr val="bg1"/>
                </a:solidFill>
                <a:latin typeface="+mj-lt"/>
              </a:defRPr>
            </a:lvl1pPr>
          </a:lstStyle>
          <a:p>
            <a:pPr lvl="0"/>
            <a:r>
              <a:rPr lang="en-GB" dirty="0"/>
              <a:t>.</a:t>
            </a:r>
          </a:p>
        </p:txBody>
      </p:sp>
      <p:sp>
        <p:nvSpPr>
          <p:cNvPr id="2" name="FLD_PresentationTitle"/>
          <p:cNvSpPr>
            <a:spLocks noGrp="1"/>
          </p:cNvSpPr>
          <p:nvPr>
            <p:ph type="title" hasCustomPrompt="1"/>
          </p:nvPr>
        </p:nvSpPr>
        <p:spPr>
          <a:xfrm>
            <a:off x="1963463" y="4020830"/>
            <a:ext cx="9507812" cy="777028"/>
          </a:xfrm>
        </p:spPr>
        <p:txBody>
          <a:bodyPr anchor="b" anchorCtr="0"/>
          <a:lstStyle>
            <a:lvl1pPr>
              <a:lnSpc>
                <a:spcPct val="90000"/>
              </a:lnSpc>
              <a:defRPr sz="6000" baseline="0">
                <a:solidFill>
                  <a:schemeClr val="bg1"/>
                </a:solidFill>
                <a:latin typeface="+mj-lt"/>
              </a:defRPr>
            </a:lvl1pPr>
          </a:lstStyle>
          <a:p>
            <a:r>
              <a:rPr lang="en-GB" dirty="0"/>
              <a:t>Presentation title</a:t>
            </a:r>
          </a:p>
        </p:txBody>
      </p:sp>
      <p:sp>
        <p:nvSpPr>
          <p:cNvPr id="5" name="FLD_PresentationSubtitle"/>
          <p:cNvSpPr>
            <a:spLocks noGrp="1"/>
          </p:cNvSpPr>
          <p:nvPr>
            <p:ph type="body" sz="quarter" idx="10" hasCustomPrompt="1"/>
          </p:nvPr>
        </p:nvSpPr>
        <p:spPr>
          <a:xfrm>
            <a:off x="1963462" y="4699472"/>
            <a:ext cx="9507600" cy="520382"/>
          </a:xfrm>
        </p:spPr>
        <p:txBody>
          <a:bodyPr/>
          <a:lstStyle>
            <a:lvl1pPr>
              <a:lnSpc>
                <a:spcPct val="95000"/>
              </a:lnSpc>
              <a:spcBef>
                <a:spcPts val="0"/>
              </a:spcBef>
              <a:buNone/>
              <a:defRPr sz="3500">
                <a:solidFill>
                  <a:schemeClr val="bg1"/>
                </a:solidFill>
                <a:latin typeface="+mj-lt"/>
              </a:defRPr>
            </a:lvl1pPr>
          </a:lstStyle>
          <a:p>
            <a:pPr lvl="0"/>
            <a:r>
              <a:rPr lang="en-GB" dirty="0"/>
              <a:t>Presentation subtitle</a:t>
            </a:r>
          </a:p>
        </p:txBody>
      </p:sp>
      <p:sp>
        <p:nvSpPr>
          <p:cNvPr id="13" name="Date_DateCustomA"/>
          <p:cNvSpPr>
            <a:spLocks noGrp="1"/>
          </p:cNvSpPr>
          <p:nvPr>
            <p:ph type="dt" sz="half" idx="16"/>
          </p:nvPr>
        </p:nvSpPr>
        <p:spPr>
          <a:xfrm>
            <a:off x="1963462" y="5278808"/>
            <a:ext cx="7927670" cy="423263"/>
          </a:xfrm>
          <a:prstGeom prst="rect">
            <a:avLst/>
          </a:prstGeom>
        </p:spPr>
        <p:txBody>
          <a:bodyPr anchor="t" anchorCtr="0"/>
          <a:lstStyle>
            <a:lvl1pPr algn="l">
              <a:defRPr lang="en-GB" sz="2000" kern="1200">
                <a:solidFill>
                  <a:schemeClr val="bg1"/>
                </a:solidFill>
                <a:latin typeface="+mj-lt"/>
                <a:ea typeface="+mn-ea"/>
                <a:cs typeface="+mn-cs"/>
              </a:defRPr>
            </a:lvl1pPr>
          </a:lstStyle>
          <a:p>
            <a:endParaRPr lang="en-GB" dirty="0"/>
          </a:p>
        </p:txBody>
      </p:sp>
      <p:sp>
        <p:nvSpPr>
          <p:cNvPr id="16" name="Text Placeholder logo"/>
          <p:cNvSpPr>
            <a:spLocks noGrp="1"/>
          </p:cNvSpPr>
          <p:nvPr>
            <p:ph type="body" sz="quarter" idx="20" hasCustomPrompt="1"/>
          </p:nvPr>
        </p:nvSpPr>
        <p:spPr>
          <a:xfrm>
            <a:off x="9989874" y="5596833"/>
            <a:ext cx="1476000" cy="331200"/>
          </a:xfrm>
          <a:blipFill>
            <a:blip r:embed="rId2" cstate="print">
              <a:extLst>
                <a:ext uri="{28A0092B-C50C-407E-A947-70E740481C1C}">
                  <a14:useLocalDpi xmlns:a14="http://schemas.microsoft.com/office/drawing/2010/main"/>
                </a:ext>
              </a:extLst>
            </a:blip>
            <a:stretch>
              <a:fillRect/>
            </a:stretch>
          </a:blipFill>
        </p:spPr>
        <p:txBody>
          <a:bodyPr/>
          <a:lstStyle>
            <a:lvl1pPr>
              <a:defRPr sz="100">
                <a:solidFill>
                  <a:schemeClr val="bg1"/>
                </a:solidFill>
                <a:latin typeface="+mj-lt"/>
              </a:defRPr>
            </a:lvl1pPr>
          </a:lstStyle>
          <a:p>
            <a:pPr lvl="0"/>
            <a:r>
              <a:rPr lang="en-GB" dirty="0"/>
              <a:t>.</a:t>
            </a:r>
          </a:p>
        </p:txBody>
      </p:sp>
      <p:sp>
        <p:nvSpPr>
          <p:cNvPr id="17" name="Footer Placeholder 24" hidden="1"/>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20" name="Slide Number Placeholder 25" hidden="1"/>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sp>
        <p:nvSpPr>
          <p:cNvPr id="14" name="Text Placeholder BA descriptor">
            <a:extLst>
              <a:ext uri="{FF2B5EF4-FFF2-40B4-BE49-F238E27FC236}">
                <a16:creationId xmlns:a16="http://schemas.microsoft.com/office/drawing/2014/main" id="{BB4A42CF-E83D-487B-A998-976829231CC4}"/>
              </a:ext>
            </a:extLst>
          </p:cNvPr>
          <p:cNvSpPr>
            <a:spLocks noGrp="1"/>
          </p:cNvSpPr>
          <p:nvPr>
            <p:ph type="body" sz="quarter" idx="26" hasCustomPrompt="1"/>
          </p:nvPr>
        </p:nvSpPr>
        <p:spPr>
          <a:xfrm>
            <a:off x="1942749" y="5763984"/>
            <a:ext cx="3607200" cy="118800"/>
          </a:xfrm>
          <a:blipFill>
            <a:blip r:embed="rId3"/>
            <a:stretch>
              <a:fillRect/>
            </a:stretch>
          </a:blipFill>
          <a:ln>
            <a:noFill/>
          </a:ln>
        </p:spPr>
        <p:txBody>
          <a:bodyPr/>
          <a:lstStyle>
            <a:lvl1pPr>
              <a:defRPr sz="100">
                <a:noFill/>
                <a:latin typeface="+mj-lt"/>
              </a:defRPr>
            </a:lvl1pPr>
          </a:lstStyle>
          <a:p>
            <a:pPr lvl="0"/>
            <a:r>
              <a:rPr lang="en-GB" dirty="0"/>
              <a:t>.</a:t>
            </a:r>
          </a:p>
        </p:txBody>
      </p:sp>
    </p:spTree>
    <p:extLst>
      <p:ext uri="{BB962C8B-B14F-4D97-AF65-F5344CB8AC3E}">
        <p14:creationId xmlns:p14="http://schemas.microsoft.com/office/powerpoint/2010/main" val="134085879"/>
      </p:ext>
    </p:extLst>
  </p:cSld>
  <p:clrMapOvr>
    <a:masterClrMapping/>
  </p:clrMapOvr>
  <p:extLst>
    <p:ext uri="{DCECCB84-F9BA-43D5-87BE-67443E8EF086}">
      <p15:sldGuideLst xmlns:p15="http://schemas.microsoft.com/office/powerpoint/2012/main">
        <p15:guide id="1" pos="123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king life easier Title C">
    <p:spTree>
      <p:nvGrpSpPr>
        <p:cNvPr id="1" name=""/>
        <p:cNvGrpSpPr/>
        <p:nvPr/>
      </p:nvGrpSpPr>
      <p:grpSpPr>
        <a:xfrm>
          <a:off x="0" y="0"/>
          <a:ext cx="0" cy="0"/>
          <a:chOff x="0" y="0"/>
          <a:chExt cx="0" cy="0"/>
        </a:xfrm>
      </p:grpSpPr>
      <p:sp>
        <p:nvSpPr>
          <p:cNvPr id="19" name="Picture Placeholder 1"/>
          <p:cNvSpPr>
            <a:spLocks noGrp="1"/>
          </p:cNvSpPr>
          <p:nvPr>
            <p:ph type="pic" sz="quarter" idx="14" hasCustomPrompt="1"/>
          </p:nvPr>
        </p:nvSpPr>
        <p:spPr>
          <a:xfrm>
            <a:off x="0" y="0"/>
            <a:ext cx="12191998" cy="6858000"/>
          </a:xfrm>
          <a:solidFill>
            <a:srgbClr val="E1E1E1"/>
          </a:solidFill>
        </p:spPr>
        <p:txBody>
          <a:bodyPr lIns="144000" tIns="108000" rIns="0" anchor="t" anchorCtr="0"/>
          <a:lstStyle>
            <a:lvl1pPr marL="0" indent="0" algn="l">
              <a:buNone/>
              <a:tabLst>
                <a:tab pos="1700213" algn="l"/>
              </a:tabLst>
              <a:defRPr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p:txBody>
      </p:sp>
      <p:sp>
        <p:nvSpPr>
          <p:cNvPr id="16" name="Text Placeholder logo"/>
          <p:cNvSpPr>
            <a:spLocks noGrp="1"/>
          </p:cNvSpPr>
          <p:nvPr>
            <p:ph type="body" sz="quarter" idx="20" hasCustomPrompt="1"/>
          </p:nvPr>
        </p:nvSpPr>
        <p:spPr>
          <a:xfrm>
            <a:off x="9993211" y="6263737"/>
            <a:ext cx="1476000" cy="331200"/>
          </a:xfrm>
          <a:blipFill>
            <a:blip r:embed="rId2" cstate="print">
              <a:extLst>
                <a:ext uri="{28A0092B-C50C-407E-A947-70E740481C1C}">
                  <a14:useLocalDpi xmlns:a14="http://schemas.microsoft.com/office/drawing/2010/main"/>
                </a:ext>
              </a:extLst>
            </a:blip>
            <a:stretch>
              <a:fillRect/>
            </a:stretch>
          </a:blipFill>
        </p:spPr>
        <p:txBody>
          <a:bodyPr/>
          <a:lstStyle>
            <a:lvl1pPr>
              <a:defRPr sz="100">
                <a:solidFill>
                  <a:schemeClr val="bg1"/>
                </a:solidFill>
                <a:latin typeface="+mj-lt"/>
              </a:defRPr>
            </a:lvl1pPr>
          </a:lstStyle>
          <a:p>
            <a:pPr lvl="0"/>
            <a:r>
              <a:rPr lang="en-GB" dirty="0"/>
              <a:t>.</a:t>
            </a:r>
          </a:p>
        </p:txBody>
      </p:sp>
      <p:sp>
        <p:nvSpPr>
          <p:cNvPr id="17" name="Footer Placeholder 24" hidden="1"/>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20" name="Slide Number Placeholder 25"/>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sp>
        <p:nvSpPr>
          <p:cNvPr id="3" name="Text Placeholder 2">
            <a:extLst>
              <a:ext uri="{FF2B5EF4-FFF2-40B4-BE49-F238E27FC236}">
                <a16:creationId xmlns:a16="http://schemas.microsoft.com/office/drawing/2014/main" id="{6ABE3130-49D4-414A-866E-6DAC360CD864}"/>
              </a:ext>
            </a:extLst>
          </p:cNvPr>
          <p:cNvSpPr>
            <a:spLocks noGrp="1"/>
          </p:cNvSpPr>
          <p:nvPr>
            <p:ph type="body" sz="quarter" idx="22" hasCustomPrompt="1"/>
          </p:nvPr>
        </p:nvSpPr>
        <p:spPr>
          <a:xfrm>
            <a:off x="6135398" y="1397981"/>
            <a:ext cx="4595813" cy="1219200"/>
          </a:xfrm>
        </p:spPr>
        <p:txBody>
          <a:bodyPr/>
          <a:lstStyle>
            <a:lvl1pPr marL="0" indent="0">
              <a:buNone/>
              <a:defRPr sz="4400">
                <a:solidFill>
                  <a:schemeClr val="bg1"/>
                </a:solidFill>
              </a:defRPr>
            </a:lvl1pPr>
          </a:lstStyle>
          <a:p>
            <a:pPr lvl="0"/>
            <a:r>
              <a:rPr lang="da-DK" dirty="0"/>
              <a:t>Making life easier</a:t>
            </a:r>
          </a:p>
        </p:txBody>
      </p:sp>
      <p:sp>
        <p:nvSpPr>
          <p:cNvPr id="5" name="Text Placeholder 4">
            <a:extLst>
              <a:ext uri="{FF2B5EF4-FFF2-40B4-BE49-F238E27FC236}">
                <a16:creationId xmlns:a16="http://schemas.microsoft.com/office/drawing/2014/main" id="{25A6B748-1BDF-4B7B-BA07-6968C383E9F3}"/>
              </a:ext>
            </a:extLst>
          </p:cNvPr>
          <p:cNvSpPr>
            <a:spLocks noGrp="1"/>
          </p:cNvSpPr>
          <p:nvPr>
            <p:ph type="body" sz="quarter" idx="23" hasCustomPrompt="1"/>
          </p:nvPr>
        </p:nvSpPr>
        <p:spPr>
          <a:xfrm>
            <a:off x="10257106" y="1941207"/>
            <a:ext cx="288000" cy="36000"/>
          </a:xfrm>
          <a:solidFill>
            <a:schemeClr val="tx2"/>
          </a:solidFill>
        </p:spPr>
        <p:txBody>
          <a:bodyPr/>
          <a:lstStyle>
            <a:lvl1pPr marL="0" indent="0">
              <a:buNone/>
              <a:defRPr sz="100">
                <a:noFill/>
              </a:defRPr>
            </a:lvl1pPr>
          </a:lstStyle>
          <a:p>
            <a:pPr lvl="0"/>
            <a:r>
              <a:rPr lang="da-DK" dirty="0"/>
              <a:t>.</a:t>
            </a:r>
          </a:p>
        </p:txBody>
      </p:sp>
      <p:sp>
        <p:nvSpPr>
          <p:cNvPr id="9" name="TextBox 8">
            <a:extLst>
              <a:ext uri="{FF2B5EF4-FFF2-40B4-BE49-F238E27FC236}">
                <a16:creationId xmlns:a16="http://schemas.microsoft.com/office/drawing/2014/main" id="{2D217A12-6EB9-4CAF-8CE6-48457E49D952}"/>
              </a:ext>
            </a:extLst>
          </p:cNvPr>
          <p:cNvSpPr txBox="1"/>
          <p:nvPr userDrawn="1"/>
        </p:nvSpPr>
        <p:spPr>
          <a:xfrm>
            <a:off x="12282872" y="1333616"/>
            <a:ext cx="1902940" cy="1215181"/>
          </a:xfrm>
          <a:prstGeom prst="rect">
            <a:avLst/>
          </a:prstGeom>
          <a:noFill/>
        </p:spPr>
        <p:txBody>
          <a:bodyPr wrap="square" lIns="0" tIns="0" rIns="0" bIns="0" rtlCol="0">
            <a:noAutofit/>
          </a:bodyPr>
          <a:lstStyle/>
          <a:p>
            <a:r>
              <a:rPr lang="en-US" sz="1000" dirty="0">
                <a:solidFill>
                  <a:schemeClr val="bg2"/>
                </a:solidFill>
              </a:rPr>
              <a:t>Click on the text frame and type your text. Remember to place the turquoise underscore at the end of Making life easier manually, in accordance with the design guidelines for the Making life easier campaign</a:t>
            </a:r>
            <a:endParaRPr lang="da-DK" sz="1000" dirty="0">
              <a:solidFill>
                <a:schemeClr val="bg2"/>
              </a:solidFill>
            </a:endParaRPr>
          </a:p>
        </p:txBody>
      </p:sp>
    </p:spTree>
    <p:extLst>
      <p:ext uri="{BB962C8B-B14F-4D97-AF65-F5344CB8AC3E}">
        <p14:creationId xmlns:p14="http://schemas.microsoft.com/office/powerpoint/2010/main" val="1816996124"/>
      </p:ext>
    </p:extLst>
  </p:cSld>
  <p:clrMapOvr>
    <a:masterClrMapping/>
  </p:clrMapOvr>
  <p:extLst>
    <p:ext uri="{DCECCB84-F9BA-43D5-87BE-67443E8EF086}">
      <p15:sldGuideLst xmlns:p15="http://schemas.microsoft.com/office/powerpoint/2012/main">
        <p15:guide id="1" pos="123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king life easier Title D">
    <p:spTree>
      <p:nvGrpSpPr>
        <p:cNvPr id="1" name=""/>
        <p:cNvGrpSpPr/>
        <p:nvPr/>
      </p:nvGrpSpPr>
      <p:grpSpPr>
        <a:xfrm>
          <a:off x="0" y="0"/>
          <a:ext cx="0" cy="0"/>
          <a:chOff x="0" y="0"/>
          <a:chExt cx="0" cy="0"/>
        </a:xfrm>
      </p:grpSpPr>
      <p:sp>
        <p:nvSpPr>
          <p:cNvPr id="19" name="Picture Placeholder 1"/>
          <p:cNvSpPr>
            <a:spLocks noGrp="1"/>
          </p:cNvSpPr>
          <p:nvPr>
            <p:ph type="pic" sz="quarter" idx="14" hasCustomPrompt="1"/>
          </p:nvPr>
        </p:nvSpPr>
        <p:spPr>
          <a:xfrm>
            <a:off x="-1" y="0"/>
            <a:ext cx="12192000" cy="6858000"/>
          </a:xfrm>
          <a:solidFill>
            <a:srgbClr val="E1E1E1"/>
          </a:solidFill>
        </p:spPr>
        <p:txBody>
          <a:bodyPr lIns="144000" tIns="108000" rIns="0" anchor="t" anchorCtr="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tab pos="1700213" algn="l"/>
              </a:tabLst>
              <a:defRPr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a:p>
            <a:endParaRPr lang="en-GB" dirty="0"/>
          </a:p>
        </p:txBody>
      </p:sp>
      <p:sp>
        <p:nvSpPr>
          <p:cNvPr id="13" name="Footer Placeholder 24" hidden="1">
            <a:extLst>
              <a:ext uri="{FF2B5EF4-FFF2-40B4-BE49-F238E27FC236}">
                <a16:creationId xmlns:a16="http://schemas.microsoft.com/office/drawing/2014/main" id="{AF8FAE41-FCDB-4F5A-A9CE-0F02C547DAB2}"/>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8" name="Slide Number Placeholder 25" hidden="1">
            <a:extLst>
              <a:ext uri="{FF2B5EF4-FFF2-40B4-BE49-F238E27FC236}">
                <a16:creationId xmlns:a16="http://schemas.microsoft.com/office/drawing/2014/main" id="{55ED38E4-4F2C-4072-81CE-D3173E4CECB3}"/>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sp>
        <p:nvSpPr>
          <p:cNvPr id="26" name="Text Placeholder logo">
            <a:extLst>
              <a:ext uri="{FF2B5EF4-FFF2-40B4-BE49-F238E27FC236}">
                <a16:creationId xmlns:a16="http://schemas.microsoft.com/office/drawing/2014/main" id="{7F2C2AF1-74BF-440B-899D-5701E7F2EE4B}"/>
              </a:ext>
            </a:extLst>
          </p:cNvPr>
          <p:cNvSpPr>
            <a:spLocks noGrp="1"/>
          </p:cNvSpPr>
          <p:nvPr>
            <p:ph type="body" sz="quarter" idx="20" hasCustomPrompt="1"/>
          </p:nvPr>
        </p:nvSpPr>
        <p:spPr>
          <a:xfrm>
            <a:off x="9993211" y="6263737"/>
            <a:ext cx="1476000" cy="331200"/>
          </a:xfrm>
          <a:blipFill>
            <a:blip r:embed="rId2" cstate="print">
              <a:extLst>
                <a:ext uri="{28A0092B-C50C-407E-A947-70E740481C1C}">
                  <a14:useLocalDpi xmlns:a14="http://schemas.microsoft.com/office/drawing/2010/main"/>
                </a:ext>
              </a:extLst>
            </a:blip>
            <a:stretch>
              <a:fillRect/>
            </a:stretch>
          </a:blipFill>
        </p:spPr>
        <p:txBody>
          <a:bodyPr/>
          <a:lstStyle>
            <a:lvl1pPr>
              <a:defRPr sz="100">
                <a:solidFill>
                  <a:schemeClr val="bg1"/>
                </a:solidFill>
                <a:latin typeface="+mj-lt"/>
              </a:defRPr>
            </a:lvl1pPr>
          </a:lstStyle>
          <a:p>
            <a:pPr lvl="0"/>
            <a:r>
              <a:rPr lang="en-GB" dirty="0"/>
              <a:t>.</a:t>
            </a:r>
          </a:p>
        </p:txBody>
      </p:sp>
      <p:sp>
        <p:nvSpPr>
          <p:cNvPr id="8" name="Text Placeholder 2">
            <a:extLst>
              <a:ext uri="{FF2B5EF4-FFF2-40B4-BE49-F238E27FC236}">
                <a16:creationId xmlns:a16="http://schemas.microsoft.com/office/drawing/2014/main" id="{3C8CBED6-9DFD-4C71-BB9E-3A0700652EA0}"/>
              </a:ext>
            </a:extLst>
          </p:cNvPr>
          <p:cNvSpPr>
            <a:spLocks noGrp="1"/>
          </p:cNvSpPr>
          <p:nvPr>
            <p:ph type="body" sz="quarter" idx="23" hasCustomPrompt="1"/>
          </p:nvPr>
        </p:nvSpPr>
        <p:spPr>
          <a:xfrm>
            <a:off x="698425" y="2917862"/>
            <a:ext cx="4595813" cy="1219200"/>
          </a:xfrm>
        </p:spPr>
        <p:txBody>
          <a:bodyPr/>
          <a:lstStyle>
            <a:lvl1pPr marL="0" indent="0">
              <a:buNone/>
              <a:defRPr sz="4400">
                <a:solidFill>
                  <a:schemeClr val="bg1"/>
                </a:solidFill>
              </a:defRPr>
            </a:lvl1pPr>
          </a:lstStyle>
          <a:p>
            <a:pPr lvl="0"/>
            <a:r>
              <a:rPr lang="da-DK" dirty="0"/>
              <a:t>Making life easier</a:t>
            </a:r>
          </a:p>
        </p:txBody>
      </p:sp>
      <p:sp>
        <p:nvSpPr>
          <p:cNvPr id="9" name="Text Placeholder 4">
            <a:extLst>
              <a:ext uri="{FF2B5EF4-FFF2-40B4-BE49-F238E27FC236}">
                <a16:creationId xmlns:a16="http://schemas.microsoft.com/office/drawing/2014/main" id="{B99C5946-C4EC-4EA0-A53F-1EDE6DE41EBB}"/>
              </a:ext>
            </a:extLst>
          </p:cNvPr>
          <p:cNvSpPr>
            <a:spLocks noGrp="1"/>
          </p:cNvSpPr>
          <p:nvPr>
            <p:ph type="body" sz="quarter" idx="24" hasCustomPrompt="1"/>
          </p:nvPr>
        </p:nvSpPr>
        <p:spPr>
          <a:xfrm>
            <a:off x="4820133" y="3461088"/>
            <a:ext cx="288000" cy="36000"/>
          </a:xfrm>
          <a:solidFill>
            <a:schemeClr val="tx2"/>
          </a:solidFill>
        </p:spPr>
        <p:txBody>
          <a:bodyPr/>
          <a:lstStyle>
            <a:lvl1pPr marL="0" indent="0">
              <a:buNone/>
              <a:defRPr sz="100">
                <a:noFill/>
              </a:defRPr>
            </a:lvl1pPr>
          </a:lstStyle>
          <a:p>
            <a:pPr lvl="0"/>
            <a:r>
              <a:rPr lang="da-DK" dirty="0"/>
              <a:t>.</a:t>
            </a:r>
          </a:p>
        </p:txBody>
      </p:sp>
      <p:sp>
        <p:nvSpPr>
          <p:cNvPr id="20" name="Text Placeholder 4">
            <a:extLst>
              <a:ext uri="{FF2B5EF4-FFF2-40B4-BE49-F238E27FC236}">
                <a16:creationId xmlns:a16="http://schemas.microsoft.com/office/drawing/2014/main" id="{936A0F14-18F7-4C70-8E32-1D5356428C71}"/>
              </a:ext>
            </a:extLst>
          </p:cNvPr>
          <p:cNvSpPr>
            <a:spLocks noGrp="1"/>
          </p:cNvSpPr>
          <p:nvPr>
            <p:ph type="body" sz="quarter" idx="25" hasCustomPrompt="1"/>
          </p:nvPr>
        </p:nvSpPr>
        <p:spPr>
          <a:xfrm>
            <a:off x="737065" y="6416339"/>
            <a:ext cx="9108000" cy="28800"/>
          </a:xfrm>
          <a:solidFill>
            <a:schemeClr val="tx2"/>
          </a:solidFill>
        </p:spPr>
        <p:txBody>
          <a:bodyPr/>
          <a:lstStyle>
            <a:lvl1pPr marL="0" indent="0">
              <a:buNone/>
              <a:defRPr sz="100">
                <a:noFill/>
              </a:defRPr>
            </a:lvl1pPr>
          </a:lstStyle>
          <a:p>
            <a:pPr lvl="0"/>
            <a:r>
              <a:rPr lang="da-DK" dirty="0"/>
              <a:t>.</a:t>
            </a:r>
          </a:p>
        </p:txBody>
      </p:sp>
      <p:sp>
        <p:nvSpPr>
          <p:cNvPr id="15" name="Text Placeholder 14">
            <a:extLst>
              <a:ext uri="{FF2B5EF4-FFF2-40B4-BE49-F238E27FC236}">
                <a16:creationId xmlns:a16="http://schemas.microsoft.com/office/drawing/2014/main" id="{6567BF81-9674-4AB3-A507-6620D764C700}"/>
              </a:ext>
            </a:extLst>
          </p:cNvPr>
          <p:cNvSpPr>
            <a:spLocks noGrp="1"/>
          </p:cNvSpPr>
          <p:nvPr>
            <p:ph type="body" sz="quarter" idx="26" hasCustomPrompt="1"/>
          </p:nvPr>
        </p:nvSpPr>
        <p:spPr>
          <a:xfrm>
            <a:off x="737065" y="6206098"/>
            <a:ext cx="1286195" cy="170363"/>
          </a:xfrm>
          <a:blipFill>
            <a:blip r:embed="rId3"/>
            <a:stretch>
              <a:fillRect/>
            </a:stretch>
          </a:blipFill>
        </p:spPr>
        <p:txBody>
          <a:bodyPr/>
          <a:lstStyle>
            <a:lvl1pPr marL="0" indent="0">
              <a:buNone/>
              <a:defRPr sz="100"/>
            </a:lvl1pPr>
          </a:lstStyle>
          <a:p>
            <a:pPr lvl="0"/>
            <a:r>
              <a:rPr lang="da-DK" dirty="0"/>
              <a:t>.</a:t>
            </a:r>
          </a:p>
        </p:txBody>
      </p:sp>
      <p:sp>
        <p:nvSpPr>
          <p:cNvPr id="22" name="Text Placeholder 14">
            <a:extLst>
              <a:ext uri="{FF2B5EF4-FFF2-40B4-BE49-F238E27FC236}">
                <a16:creationId xmlns:a16="http://schemas.microsoft.com/office/drawing/2014/main" id="{980929E7-0244-45B1-979E-55BE6534019E}"/>
              </a:ext>
            </a:extLst>
          </p:cNvPr>
          <p:cNvSpPr>
            <a:spLocks noGrp="1"/>
          </p:cNvSpPr>
          <p:nvPr>
            <p:ph type="body" sz="quarter" idx="27" hasCustomPrompt="1"/>
          </p:nvPr>
        </p:nvSpPr>
        <p:spPr>
          <a:xfrm>
            <a:off x="737065" y="6534759"/>
            <a:ext cx="3852167" cy="110234"/>
          </a:xfrm>
          <a:blipFill>
            <a:blip r:embed="rId4"/>
            <a:stretch>
              <a:fillRect/>
            </a:stretch>
          </a:blipFill>
        </p:spPr>
        <p:txBody>
          <a:bodyPr/>
          <a:lstStyle>
            <a:lvl1pPr marL="0" indent="0">
              <a:buNone/>
              <a:defRPr sz="100"/>
            </a:lvl1pPr>
          </a:lstStyle>
          <a:p>
            <a:pPr lvl="0"/>
            <a:r>
              <a:rPr lang="da-DK" dirty="0"/>
              <a:t>.</a:t>
            </a:r>
          </a:p>
        </p:txBody>
      </p:sp>
      <p:sp>
        <p:nvSpPr>
          <p:cNvPr id="12" name="TextBox 11">
            <a:extLst>
              <a:ext uri="{FF2B5EF4-FFF2-40B4-BE49-F238E27FC236}">
                <a16:creationId xmlns:a16="http://schemas.microsoft.com/office/drawing/2014/main" id="{ED836BA7-94B0-4A60-B298-6801A66A8097}"/>
              </a:ext>
            </a:extLst>
          </p:cNvPr>
          <p:cNvSpPr txBox="1"/>
          <p:nvPr userDrawn="1"/>
        </p:nvSpPr>
        <p:spPr>
          <a:xfrm>
            <a:off x="-1975389" y="2921881"/>
            <a:ext cx="1902940" cy="1215181"/>
          </a:xfrm>
          <a:prstGeom prst="rect">
            <a:avLst/>
          </a:prstGeom>
          <a:noFill/>
        </p:spPr>
        <p:txBody>
          <a:bodyPr wrap="square" lIns="0" tIns="0" rIns="0" bIns="0" rtlCol="0">
            <a:noAutofit/>
          </a:bodyPr>
          <a:lstStyle/>
          <a:p>
            <a:r>
              <a:rPr lang="en-US" sz="1000" dirty="0">
                <a:solidFill>
                  <a:schemeClr val="bg2"/>
                </a:solidFill>
              </a:rPr>
              <a:t>Click on the text frame and type your text. Remember to place the turquoise underscore at the end of Making life easier manually, in accordance with the design guidelines for the Making life easier campaign</a:t>
            </a:r>
            <a:endParaRPr lang="da-DK" sz="1000" dirty="0">
              <a:solidFill>
                <a:schemeClr val="bg2"/>
              </a:solidFill>
            </a:endParaRPr>
          </a:p>
        </p:txBody>
      </p:sp>
    </p:spTree>
    <p:extLst>
      <p:ext uri="{BB962C8B-B14F-4D97-AF65-F5344CB8AC3E}">
        <p14:creationId xmlns:p14="http://schemas.microsoft.com/office/powerpoint/2010/main" val="3083063837"/>
      </p:ext>
    </p:extLst>
  </p:cSld>
  <p:clrMapOvr>
    <a:masterClrMapping/>
  </p:clrMapOvr>
  <p:extLst>
    <p:ext uri="{DCECCB84-F9BA-43D5-87BE-67443E8EF086}">
      <p15:sldGuideLst xmlns:p15="http://schemas.microsoft.com/office/powerpoint/2012/main">
        <p15:guide id="1" pos="12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pt-PT"/>
              <a:t>Clique para editar o estilo de título do Modelo Global</a:t>
            </a:r>
            <a:endParaRPr lang="en-GB" dirty="0"/>
          </a:p>
        </p:txBody>
      </p:sp>
      <p:sp>
        <p:nvSpPr>
          <p:cNvPr id="7" name="Content Placeholder 2"/>
          <p:cNvSpPr>
            <a:spLocks noGrp="1"/>
          </p:cNvSpPr>
          <p:nvPr>
            <p:ph sz="quarter" idx="13" hasCustomPrompt="1"/>
          </p:nvPr>
        </p:nvSpPr>
        <p:spPr>
          <a:xfrm>
            <a:off x="725489" y="1636713"/>
            <a:ext cx="10741024" cy="43211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_DateCustomA"/>
          <p:cNvSpPr>
            <a:spLocks noGrp="1"/>
          </p:cNvSpPr>
          <p:nvPr>
            <p:ph type="dt" sz="half" idx="14"/>
          </p:nvPr>
        </p:nvSpPr>
        <p:spPr/>
        <p:txBody>
          <a:bodyPr/>
          <a:lstStyle/>
          <a:p>
            <a:endParaRPr lang="en-GB" dirty="0"/>
          </a:p>
        </p:txBody>
      </p:sp>
      <p:sp>
        <p:nvSpPr>
          <p:cNvPr id="4" name="FLD_PresentationTitle"/>
          <p:cNvSpPr>
            <a:spLocks noGrp="1"/>
          </p:cNvSpPr>
          <p:nvPr>
            <p:ph type="ftr" sz="quarter" idx="15"/>
          </p:nvPr>
        </p:nvSpPr>
        <p:spPr/>
        <p:txBody>
          <a:bodyPr/>
          <a:lstStyle/>
          <a:p>
            <a:endParaRPr lang="en-GB" dirty="0"/>
          </a:p>
        </p:txBody>
      </p:sp>
      <p:sp>
        <p:nvSpPr>
          <p:cNvPr id="5" name="Slide Number Placeholder 4"/>
          <p:cNvSpPr>
            <a:spLocks noGrp="1"/>
          </p:cNvSpPr>
          <p:nvPr>
            <p:ph type="sldNum" sz="quarter" idx="16"/>
          </p:nvPr>
        </p:nvSpPr>
        <p:spPr/>
        <p:txBody>
          <a:bodyPr/>
          <a:lstStyle/>
          <a:p>
            <a:r>
              <a:rPr lang="en-GB" dirty="0"/>
              <a:t>Page </a:t>
            </a:r>
            <a:fld id="{9E564AD4-C76D-4F33-BD52-5147B3B7B407}" type="slidenum">
              <a:rPr lang="en-GB"/>
              <a:pPr/>
              <a:t>‹nº›</a:t>
            </a:fld>
            <a:endParaRPr lang="en-GB" dirty="0"/>
          </a:p>
        </p:txBody>
      </p:sp>
    </p:spTree>
    <p:extLst>
      <p:ext uri="{BB962C8B-B14F-4D97-AF65-F5344CB8AC3E}">
        <p14:creationId xmlns:p14="http://schemas.microsoft.com/office/powerpoint/2010/main" val="1128350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pt-PT"/>
              <a:t>Clique para editar o estilo de título do Modelo Global</a:t>
            </a:r>
            <a:endParaRPr lang="en-GB" dirty="0"/>
          </a:p>
        </p:txBody>
      </p:sp>
      <p:sp>
        <p:nvSpPr>
          <p:cNvPr id="7" name="Content Placeholder 2"/>
          <p:cNvSpPr>
            <a:spLocks noGrp="1"/>
          </p:cNvSpPr>
          <p:nvPr>
            <p:ph sz="quarter" idx="13" hasCustomPrompt="1"/>
          </p:nvPr>
        </p:nvSpPr>
        <p:spPr>
          <a:xfrm>
            <a:off x="725488" y="1636714"/>
            <a:ext cx="10742400" cy="432117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hidden="1"/>
          <p:cNvSpPr>
            <a:spLocks noGrp="1"/>
          </p:cNvSpPr>
          <p:nvPr>
            <p:ph type="dt" sz="half" idx="10"/>
          </p:nvPr>
        </p:nvSpPr>
        <p:spPr>
          <a:xfrm>
            <a:off x="0" y="6876000"/>
            <a:ext cx="0" cy="0"/>
          </a:xfrm>
          <a:prstGeom prst="rect">
            <a:avLst/>
          </a:prstGeom>
        </p:spPr>
        <p:txBody>
          <a:bodyPr/>
          <a:lstStyle>
            <a:lvl1pPr>
              <a:defRPr sz="100">
                <a:noFill/>
              </a:defRPr>
            </a:lvl1pPr>
          </a:lstStyle>
          <a:p>
            <a:endParaRPr lang="en-GB" dirty="0"/>
          </a:p>
        </p:txBody>
      </p:sp>
      <p:sp>
        <p:nvSpPr>
          <p:cNvPr id="10" name="Footer Placeholder 24" hidden="1">
            <a:extLst>
              <a:ext uri="{FF2B5EF4-FFF2-40B4-BE49-F238E27FC236}">
                <a16:creationId xmlns:a16="http://schemas.microsoft.com/office/drawing/2014/main" id="{7D2C0010-8491-42F2-9497-7D756F92B4B0}"/>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1" name="Slide Number Placeholder 25" hidden="1">
            <a:extLst>
              <a:ext uri="{FF2B5EF4-FFF2-40B4-BE49-F238E27FC236}">
                <a16:creationId xmlns:a16="http://schemas.microsoft.com/office/drawing/2014/main" id="{11659CB9-E757-43AE-A020-64DE550DE8E7}"/>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cxnSp>
        <p:nvCxnSpPr>
          <p:cNvPr id="8" name="Straight Connector 7">
            <a:extLst>
              <a:ext uri="{FF2B5EF4-FFF2-40B4-BE49-F238E27FC236}">
                <a16:creationId xmlns:a16="http://schemas.microsoft.com/office/drawing/2014/main" id="{A6E6FB8E-AD9D-4A9A-BD76-B711D04F987E}"/>
              </a:ext>
            </a:extLst>
          </p:cNvPr>
          <p:cNvCxnSpPr>
            <a:cxnSpLocks/>
          </p:cNvCxnSpPr>
          <p:nvPr userDrawn="1"/>
        </p:nvCxnSpPr>
        <p:spPr>
          <a:xfrm flipH="1">
            <a:off x="726806" y="6431374"/>
            <a:ext cx="9144000" cy="0"/>
          </a:xfrm>
          <a:prstGeom prst="line">
            <a:avLst/>
          </a:prstGeom>
          <a:ln w="29209"/>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9EF7345-A52C-46E4-9752-5624B4E68C2D}"/>
              </a:ext>
            </a:extLst>
          </p:cNvPr>
          <p:cNvSpPr/>
          <p:nvPr userDrawn="1"/>
        </p:nvSpPr>
        <p:spPr>
          <a:xfrm>
            <a:off x="632028" y="6115720"/>
            <a:ext cx="1579217" cy="307270"/>
          </a:xfrm>
          <a:prstGeom prst="rect">
            <a:avLst/>
          </a:prstGeom>
        </p:spPr>
        <p:txBody>
          <a:bodyPr wrap="square">
            <a:spAutoFit/>
          </a:bodyPr>
          <a:lstStyle/>
          <a:p>
            <a:r>
              <a:rPr lang="en-US" sz="1400" noProof="0">
                <a:solidFill>
                  <a:schemeClr val="bg2"/>
                </a:solidFill>
                <a:latin typeface="Coloplast" pitchFamily="2" charset="0"/>
              </a:rPr>
              <a:t>Making life easier</a:t>
            </a:r>
          </a:p>
        </p:txBody>
      </p:sp>
      <p:sp>
        <p:nvSpPr>
          <p:cNvPr id="12" name="Rectangle 11">
            <a:extLst>
              <a:ext uri="{FF2B5EF4-FFF2-40B4-BE49-F238E27FC236}">
                <a16:creationId xmlns:a16="http://schemas.microsoft.com/office/drawing/2014/main" id="{9D4683A1-BC8F-4D9B-B709-6F610CB5A1D3}"/>
              </a:ext>
            </a:extLst>
          </p:cNvPr>
          <p:cNvSpPr/>
          <p:nvPr userDrawn="1"/>
        </p:nvSpPr>
        <p:spPr>
          <a:xfrm>
            <a:off x="632028" y="6460785"/>
            <a:ext cx="4061273" cy="230832"/>
          </a:xfrm>
          <a:prstGeom prst="rect">
            <a:avLst/>
          </a:prstGeom>
        </p:spPr>
        <p:txBody>
          <a:bodyPr wrap="square">
            <a:spAutoFit/>
          </a:bodyPr>
          <a:lstStyle/>
          <a:p>
            <a:r>
              <a:rPr lang="en-US" sz="900" noProof="0">
                <a:solidFill>
                  <a:schemeClr val="bg2"/>
                </a:solidFill>
              </a:rPr>
              <a:t>Ostomy Care, Continence Care, Wound &amp; Skin Care and Interventional Urology</a:t>
            </a:r>
          </a:p>
        </p:txBody>
      </p:sp>
    </p:spTree>
    <p:extLst>
      <p:ext uri="{BB962C8B-B14F-4D97-AF65-F5344CB8AC3E}">
        <p14:creationId xmlns:p14="http://schemas.microsoft.com/office/powerpoint/2010/main" val="1547642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pt-PT"/>
              <a:t>Clique para editar o estilo de título do Modelo Global</a:t>
            </a:r>
            <a:endParaRPr lang="en-GB" dirty="0"/>
          </a:p>
        </p:txBody>
      </p:sp>
      <p:sp>
        <p:nvSpPr>
          <p:cNvPr id="7" name="Content Placeholder 2"/>
          <p:cNvSpPr>
            <a:spLocks noGrp="1"/>
          </p:cNvSpPr>
          <p:nvPr>
            <p:ph sz="quarter" idx="13" hasCustomPrompt="1"/>
          </p:nvPr>
        </p:nvSpPr>
        <p:spPr>
          <a:xfrm>
            <a:off x="725488" y="1636713"/>
            <a:ext cx="10742400" cy="468128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hidden="1"/>
          <p:cNvSpPr>
            <a:spLocks noGrp="1"/>
          </p:cNvSpPr>
          <p:nvPr>
            <p:ph type="dt" sz="half" idx="10"/>
          </p:nvPr>
        </p:nvSpPr>
        <p:spPr>
          <a:xfrm>
            <a:off x="0" y="6876000"/>
            <a:ext cx="0" cy="0"/>
          </a:xfrm>
          <a:prstGeom prst="rect">
            <a:avLst/>
          </a:prstGeom>
        </p:spPr>
        <p:txBody>
          <a:bodyPr/>
          <a:lstStyle>
            <a:lvl1pPr>
              <a:defRPr sz="100">
                <a:noFill/>
              </a:defRPr>
            </a:lvl1pPr>
          </a:lstStyle>
          <a:p>
            <a:endParaRPr lang="en-GB" dirty="0"/>
          </a:p>
        </p:txBody>
      </p:sp>
      <p:sp>
        <p:nvSpPr>
          <p:cNvPr id="10" name="Footer Placeholder 24" hidden="1">
            <a:extLst>
              <a:ext uri="{FF2B5EF4-FFF2-40B4-BE49-F238E27FC236}">
                <a16:creationId xmlns:a16="http://schemas.microsoft.com/office/drawing/2014/main" id="{7D2C0010-8491-42F2-9497-7D756F92B4B0}"/>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1" name="Slide Number Placeholder 25" hidden="1">
            <a:extLst>
              <a:ext uri="{FF2B5EF4-FFF2-40B4-BE49-F238E27FC236}">
                <a16:creationId xmlns:a16="http://schemas.microsoft.com/office/drawing/2014/main" id="{11659CB9-E757-43AE-A020-64DE550DE8E7}"/>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spTree>
    <p:extLst>
      <p:ext uri="{BB962C8B-B14F-4D97-AF65-F5344CB8AC3E}">
        <p14:creationId xmlns:p14="http://schemas.microsoft.com/office/powerpoint/2010/main" val="779313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lvl1pPr>
              <a:defRPr>
                <a:latin typeface="+mn-lt"/>
              </a:defRPr>
            </a:lvl1pPr>
          </a:lstStyle>
          <a:p>
            <a:r>
              <a:rPr lang="pt-PT"/>
              <a:t>Clique para editar o estilo de título do Modelo Global</a:t>
            </a:r>
            <a:endParaRPr lang="en-GB" dirty="0"/>
          </a:p>
        </p:txBody>
      </p:sp>
      <p:sp>
        <p:nvSpPr>
          <p:cNvPr id="9" name="Content Placeholder 2"/>
          <p:cNvSpPr>
            <a:spLocks noGrp="1"/>
          </p:cNvSpPr>
          <p:nvPr>
            <p:ph sz="quarter" idx="13" hasCustomPrompt="1"/>
          </p:nvPr>
        </p:nvSpPr>
        <p:spPr>
          <a:xfrm>
            <a:off x="725488" y="1636713"/>
            <a:ext cx="5190511" cy="4321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
          <p:cNvSpPr>
            <a:spLocks noGrp="1"/>
          </p:cNvSpPr>
          <p:nvPr>
            <p:ph sz="quarter" idx="14" hasCustomPrompt="1"/>
          </p:nvPr>
        </p:nvSpPr>
        <p:spPr>
          <a:xfrm>
            <a:off x="6276001" y="1636713"/>
            <a:ext cx="5190512" cy="4321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_DateCustomA"/>
          <p:cNvSpPr>
            <a:spLocks noGrp="1"/>
          </p:cNvSpPr>
          <p:nvPr>
            <p:ph type="dt" sz="half" idx="15"/>
          </p:nvPr>
        </p:nvSpPr>
        <p:spPr/>
        <p:txBody>
          <a:bodyPr/>
          <a:lstStyle/>
          <a:p>
            <a:endParaRPr lang="en-GB" dirty="0"/>
          </a:p>
        </p:txBody>
      </p:sp>
      <p:sp>
        <p:nvSpPr>
          <p:cNvPr id="6" name="FLD_PresentationTitle"/>
          <p:cNvSpPr>
            <a:spLocks noGrp="1"/>
          </p:cNvSpPr>
          <p:nvPr>
            <p:ph type="ftr" sz="quarter" idx="16"/>
          </p:nvPr>
        </p:nvSpPr>
        <p:spPr/>
        <p:txBody>
          <a:bodyPr/>
          <a:lstStyle/>
          <a:p>
            <a:endParaRPr lang="en-GB" dirty="0"/>
          </a:p>
        </p:txBody>
      </p:sp>
      <p:sp>
        <p:nvSpPr>
          <p:cNvPr id="7" name="Slide Number Placeholder 6"/>
          <p:cNvSpPr>
            <a:spLocks noGrp="1"/>
          </p:cNvSpPr>
          <p:nvPr>
            <p:ph type="sldNum" sz="quarter" idx="17"/>
          </p:nvPr>
        </p:nvSpPr>
        <p:spPr/>
        <p:txBody>
          <a:bodyPr/>
          <a:lstStyle/>
          <a:p>
            <a:r>
              <a:rPr lang="en-GB" dirty="0"/>
              <a:t>Page </a:t>
            </a:r>
            <a:fld id="{9E564AD4-C76D-4F33-BD52-5147B3B7B407}" type="slidenum">
              <a:rPr lang="en-GB"/>
              <a:pPr/>
              <a:t>‹nº›</a:t>
            </a:fld>
            <a:endParaRPr lang="en-GB" dirty="0"/>
          </a:p>
        </p:txBody>
      </p:sp>
    </p:spTree>
    <p:extLst>
      <p:ext uri="{BB962C8B-B14F-4D97-AF65-F5344CB8AC3E}">
        <p14:creationId xmlns:p14="http://schemas.microsoft.com/office/powerpoint/2010/main" val="73594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2x (no footer)">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lvl1pPr>
              <a:defRPr>
                <a:latin typeface="+mn-lt"/>
              </a:defRPr>
            </a:lvl1pPr>
          </a:lstStyle>
          <a:p>
            <a:r>
              <a:rPr lang="pt-PT"/>
              <a:t>Clique para editar o estilo de título do Modelo Global</a:t>
            </a:r>
            <a:endParaRPr lang="en-GB" dirty="0"/>
          </a:p>
        </p:txBody>
      </p:sp>
      <p:sp>
        <p:nvSpPr>
          <p:cNvPr id="9" name="Content Placeholder 2"/>
          <p:cNvSpPr>
            <a:spLocks noGrp="1"/>
          </p:cNvSpPr>
          <p:nvPr>
            <p:ph sz="quarter" idx="13" hasCustomPrompt="1"/>
          </p:nvPr>
        </p:nvSpPr>
        <p:spPr>
          <a:xfrm>
            <a:off x="725488" y="1636713"/>
            <a:ext cx="5190511" cy="468128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
          <p:cNvSpPr>
            <a:spLocks noGrp="1"/>
          </p:cNvSpPr>
          <p:nvPr>
            <p:ph sz="quarter" idx="14" hasCustomPrompt="1"/>
          </p:nvPr>
        </p:nvSpPr>
        <p:spPr>
          <a:xfrm>
            <a:off x="6276001" y="1636713"/>
            <a:ext cx="5190512" cy="468128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Date Placeholder 2" hidden="1"/>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3" name="Footer Placeholder 24" hidden="1">
            <a:extLst>
              <a:ext uri="{FF2B5EF4-FFF2-40B4-BE49-F238E27FC236}">
                <a16:creationId xmlns:a16="http://schemas.microsoft.com/office/drawing/2014/main" id="{02BEF1F5-2744-46DD-A7AC-D307D32AAA7A}"/>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4" name="Slide Number Placeholder 25" hidden="1">
            <a:extLst>
              <a:ext uri="{FF2B5EF4-FFF2-40B4-BE49-F238E27FC236}">
                <a16:creationId xmlns:a16="http://schemas.microsoft.com/office/drawing/2014/main" id="{9DEE9ADD-F93B-4525-8F93-211D41A5DA9E}"/>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spTree>
    <p:extLst>
      <p:ext uri="{BB962C8B-B14F-4D97-AF65-F5344CB8AC3E}">
        <p14:creationId xmlns:p14="http://schemas.microsoft.com/office/powerpoint/2010/main" val="3108803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Content 2x">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lvl1pPr>
              <a:defRPr>
                <a:latin typeface="+mn-lt"/>
              </a:defRPr>
            </a:lvl1pPr>
          </a:lstStyle>
          <a:p>
            <a:r>
              <a:rPr lang="pt-PT"/>
              <a:t>Clique para editar o estilo de título do Modelo Global</a:t>
            </a:r>
            <a:endParaRPr lang="en-GB" dirty="0"/>
          </a:p>
        </p:txBody>
      </p:sp>
      <p:sp>
        <p:nvSpPr>
          <p:cNvPr id="9" name="Content Placeholder 2"/>
          <p:cNvSpPr>
            <a:spLocks noGrp="1"/>
          </p:cNvSpPr>
          <p:nvPr>
            <p:ph sz="quarter" idx="13" hasCustomPrompt="1"/>
          </p:nvPr>
        </p:nvSpPr>
        <p:spPr>
          <a:xfrm>
            <a:off x="725488" y="2322286"/>
            <a:ext cx="5190511" cy="363560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
          <p:cNvSpPr>
            <a:spLocks noGrp="1"/>
          </p:cNvSpPr>
          <p:nvPr>
            <p:ph sz="quarter" idx="14" hasCustomPrompt="1"/>
          </p:nvPr>
        </p:nvSpPr>
        <p:spPr>
          <a:xfrm>
            <a:off x="6276001" y="2322286"/>
            <a:ext cx="5190512" cy="363560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7"/>
          <p:cNvSpPr>
            <a:spLocks noGrp="1"/>
          </p:cNvSpPr>
          <p:nvPr>
            <p:ph type="body" sz="quarter" idx="15" hasCustomPrompt="1"/>
          </p:nvPr>
        </p:nvSpPr>
        <p:spPr>
          <a:xfrm>
            <a:off x="725488" y="1636713"/>
            <a:ext cx="5191125" cy="685800"/>
          </a:xfrm>
        </p:spPr>
        <p:txBody>
          <a:bodyPr anchor="b"/>
          <a:lstStyle>
            <a:lvl1pPr marL="0" indent="0">
              <a:buNone/>
              <a:defRPr sz="2800">
                <a:solidFill>
                  <a:schemeClr val="tx2"/>
                </a:solidFill>
                <a:latin typeface="+mn-lt"/>
              </a:defRPr>
            </a:lvl1pPr>
          </a:lstStyle>
          <a:p>
            <a:pPr lvl="0"/>
            <a:r>
              <a:rPr lang="en-GB" dirty="0"/>
              <a:t>Edit Master text styles</a:t>
            </a:r>
          </a:p>
        </p:txBody>
      </p:sp>
      <p:sp>
        <p:nvSpPr>
          <p:cNvPr id="15" name="Text Placeholder 7"/>
          <p:cNvSpPr>
            <a:spLocks noGrp="1"/>
          </p:cNvSpPr>
          <p:nvPr>
            <p:ph type="body" sz="quarter" idx="16" hasCustomPrompt="1"/>
          </p:nvPr>
        </p:nvSpPr>
        <p:spPr>
          <a:xfrm>
            <a:off x="6273800" y="1636713"/>
            <a:ext cx="5191125" cy="685800"/>
          </a:xfrm>
        </p:spPr>
        <p:txBody>
          <a:bodyPr anchor="b"/>
          <a:lstStyle>
            <a:lvl1pPr marL="0" indent="0">
              <a:buNone/>
              <a:defRPr sz="2800">
                <a:solidFill>
                  <a:schemeClr val="tx2"/>
                </a:solidFill>
                <a:latin typeface="+mn-lt"/>
              </a:defRPr>
            </a:lvl1pPr>
          </a:lstStyle>
          <a:p>
            <a:pPr lvl="0"/>
            <a:r>
              <a:rPr lang="en-GB" dirty="0"/>
              <a:t>Edit Master text styles</a:t>
            </a:r>
          </a:p>
        </p:txBody>
      </p:sp>
      <p:sp>
        <p:nvSpPr>
          <p:cNvPr id="5" name="Date_DateCustomA"/>
          <p:cNvSpPr>
            <a:spLocks noGrp="1"/>
          </p:cNvSpPr>
          <p:nvPr>
            <p:ph type="dt" sz="half" idx="17"/>
          </p:nvPr>
        </p:nvSpPr>
        <p:spPr/>
        <p:txBody>
          <a:bodyPr/>
          <a:lstStyle/>
          <a:p>
            <a:endParaRPr lang="en-GB" dirty="0"/>
          </a:p>
        </p:txBody>
      </p:sp>
      <p:sp>
        <p:nvSpPr>
          <p:cNvPr id="6" name="FLD_PresentationTitle"/>
          <p:cNvSpPr>
            <a:spLocks noGrp="1"/>
          </p:cNvSpPr>
          <p:nvPr>
            <p:ph type="ftr" sz="quarter" idx="18"/>
          </p:nvPr>
        </p:nvSpPr>
        <p:spPr/>
        <p:txBody>
          <a:bodyPr/>
          <a:lstStyle/>
          <a:p>
            <a:endParaRPr lang="en-GB" dirty="0"/>
          </a:p>
        </p:txBody>
      </p:sp>
      <p:sp>
        <p:nvSpPr>
          <p:cNvPr id="7" name="Slide Number Placeholder 6"/>
          <p:cNvSpPr>
            <a:spLocks noGrp="1"/>
          </p:cNvSpPr>
          <p:nvPr>
            <p:ph type="sldNum" sz="quarter" idx="19"/>
          </p:nvPr>
        </p:nvSpPr>
        <p:spPr/>
        <p:txBody>
          <a:bodyPr/>
          <a:lstStyle/>
          <a:p>
            <a:r>
              <a:rPr lang="en-GB" dirty="0"/>
              <a:t>Page </a:t>
            </a:r>
            <a:fld id="{9E564AD4-C76D-4F33-BD52-5147B3B7B407}" type="slidenum">
              <a:rPr lang="en-GB"/>
              <a:pPr/>
              <a:t>‹nº›</a:t>
            </a:fld>
            <a:endParaRPr lang="en-GB" dirty="0"/>
          </a:p>
        </p:txBody>
      </p:sp>
    </p:spTree>
    <p:extLst>
      <p:ext uri="{BB962C8B-B14F-4D97-AF65-F5344CB8AC3E}">
        <p14:creationId xmlns:p14="http://schemas.microsoft.com/office/powerpoint/2010/main" val="646104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 Content 2x (no footer)">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lvl1pPr>
              <a:defRPr>
                <a:latin typeface="+mj-lt"/>
              </a:defRPr>
            </a:lvl1pPr>
          </a:lstStyle>
          <a:p>
            <a:r>
              <a:rPr lang="pt-PT"/>
              <a:t>Clique para editar o estilo de título do Modelo Global</a:t>
            </a:r>
            <a:endParaRPr lang="en-GB" dirty="0"/>
          </a:p>
        </p:txBody>
      </p:sp>
      <p:sp>
        <p:nvSpPr>
          <p:cNvPr id="9" name="Content Placeholder 2"/>
          <p:cNvSpPr>
            <a:spLocks noGrp="1"/>
          </p:cNvSpPr>
          <p:nvPr>
            <p:ph sz="quarter" idx="13" hasCustomPrompt="1"/>
          </p:nvPr>
        </p:nvSpPr>
        <p:spPr>
          <a:xfrm>
            <a:off x="725488" y="2322513"/>
            <a:ext cx="5190511" cy="3995487"/>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
          <p:cNvSpPr>
            <a:spLocks noGrp="1"/>
          </p:cNvSpPr>
          <p:nvPr>
            <p:ph sz="quarter" idx="14" hasCustomPrompt="1"/>
          </p:nvPr>
        </p:nvSpPr>
        <p:spPr>
          <a:xfrm>
            <a:off x="6276001" y="2322513"/>
            <a:ext cx="5190512" cy="3995487"/>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7"/>
          <p:cNvSpPr>
            <a:spLocks noGrp="1"/>
          </p:cNvSpPr>
          <p:nvPr>
            <p:ph type="body" sz="quarter" idx="15" hasCustomPrompt="1"/>
          </p:nvPr>
        </p:nvSpPr>
        <p:spPr>
          <a:xfrm>
            <a:off x="725488" y="1636713"/>
            <a:ext cx="5191125" cy="685800"/>
          </a:xfrm>
        </p:spPr>
        <p:txBody>
          <a:bodyPr anchor="b"/>
          <a:lstStyle>
            <a:lvl1pPr marL="0" indent="0">
              <a:buNone/>
              <a:defRPr sz="2800">
                <a:solidFill>
                  <a:schemeClr val="tx2"/>
                </a:solidFill>
                <a:latin typeface="+mj-lt"/>
              </a:defRPr>
            </a:lvl1pPr>
          </a:lstStyle>
          <a:p>
            <a:pPr lvl="0"/>
            <a:r>
              <a:rPr lang="en-GB" dirty="0"/>
              <a:t>Edit Master text styles</a:t>
            </a:r>
          </a:p>
        </p:txBody>
      </p:sp>
      <p:sp>
        <p:nvSpPr>
          <p:cNvPr id="14" name="Text Placeholder 7"/>
          <p:cNvSpPr>
            <a:spLocks noGrp="1"/>
          </p:cNvSpPr>
          <p:nvPr>
            <p:ph type="body" sz="quarter" idx="16" hasCustomPrompt="1"/>
          </p:nvPr>
        </p:nvSpPr>
        <p:spPr>
          <a:xfrm>
            <a:off x="6273800" y="1636713"/>
            <a:ext cx="5191125" cy="685800"/>
          </a:xfrm>
        </p:spPr>
        <p:txBody>
          <a:bodyPr anchor="b"/>
          <a:lstStyle>
            <a:lvl1pPr marL="0" indent="0">
              <a:buNone/>
              <a:defRPr sz="2800">
                <a:solidFill>
                  <a:schemeClr val="tx2"/>
                </a:solidFill>
                <a:latin typeface="+mj-lt"/>
              </a:defRPr>
            </a:lvl1pPr>
          </a:lstStyle>
          <a:p>
            <a:pPr lvl="0"/>
            <a:r>
              <a:rPr lang="en-GB" dirty="0"/>
              <a:t>Edit Master text styles</a:t>
            </a:r>
          </a:p>
        </p:txBody>
      </p:sp>
      <p:sp>
        <p:nvSpPr>
          <p:cNvPr id="15" name="Date Placeholder 2" hidden="1">
            <a:extLst>
              <a:ext uri="{FF2B5EF4-FFF2-40B4-BE49-F238E27FC236}">
                <a16:creationId xmlns:a16="http://schemas.microsoft.com/office/drawing/2014/main" id="{2074FCD1-AE9E-4AD8-9715-3913448E2642}"/>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7" name="Footer Placeholder 24" hidden="1">
            <a:extLst>
              <a:ext uri="{FF2B5EF4-FFF2-40B4-BE49-F238E27FC236}">
                <a16:creationId xmlns:a16="http://schemas.microsoft.com/office/drawing/2014/main" id="{F3A1FE4A-2D04-4584-8743-D959F5477955}"/>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8" name="Slide Number Placeholder 25" hidden="1">
            <a:extLst>
              <a:ext uri="{FF2B5EF4-FFF2-40B4-BE49-F238E27FC236}">
                <a16:creationId xmlns:a16="http://schemas.microsoft.com/office/drawing/2014/main" id="{49ECD09B-50BF-4798-A124-3669F749C568}"/>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spTree>
    <p:extLst>
      <p:ext uri="{BB962C8B-B14F-4D97-AF65-F5344CB8AC3E}">
        <p14:creationId xmlns:p14="http://schemas.microsoft.com/office/powerpoint/2010/main" val="862012927"/>
      </p:ext>
    </p:extLst>
  </p:cSld>
  <p:clrMapOvr>
    <a:masterClrMapping/>
  </p:clrMapOvr>
  <p:extLst>
    <p:ext uri="{DCECCB84-F9BA-43D5-87BE-67443E8EF086}">
      <p15:sldGuideLst xmlns:p15="http://schemas.microsoft.com/office/powerpoint/2012/main">
        <p15:guide id="1" pos="3729" userDrawn="1">
          <p15:clr>
            <a:srgbClr val="FBAE40"/>
          </p15:clr>
        </p15:guide>
        <p15:guide id="2" pos="395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3x">
    <p:spTree>
      <p:nvGrpSpPr>
        <p:cNvPr id="1" name=""/>
        <p:cNvGrpSpPr/>
        <p:nvPr/>
      </p:nvGrpSpPr>
      <p:grpSpPr>
        <a:xfrm>
          <a:off x="0" y="0"/>
          <a:ext cx="0" cy="0"/>
          <a:chOff x="0" y="0"/>
          <a:chExt cx="0" cy="0"/>
        </a:xfrm>
      </p:grpSpPr>
      <p:sp>
        <p:nvSpPr>
          <p:cNvPr id="12" name="Title 1"/>
          <p:cNvSpPr>
            <a:spLocks noGrp="1"/>
          </p:cNvSpPr>
          <p:nvPr>
            <p:ph type="title"/>
          </p:nvPr>
        </p:nvSpPr>
        <p:spPr>
          <a:xfrm>
            <a:off x="725487" y="365125"/>
            <a:ext cx="10741025" cy="1044000"/>
          </a:xfrm>
        </p:spPr>
        <p:txBody>
          <a:bodyPr/>
          <a:lstStyle>
            <a:lvl1pPr>
              <a:defRPr>
                <a:latin typeface="+mj-lt"/>
              </a:defRPr>
            </a:lvl1pPr>
          </a:lstStyle>
          <a:p>
            <a:r>
              <a:rPr lang="pt-PT"/>
              <a:t>Clique para editar o estilo de título do Modelo Global</a:t>
            </a:r>
            <a:endParaRPr lang="en-GB" dirty="0"/>
          </a:p>
        </p:txBody>
      </p:sp>
      <p:sp>
        <p:nvSpPr>
          <p:cNvPr id="9" name="Content Placeholder 2"/>
          <p:cNvSpPr>
            <a:spLocks noGrp="1"/>
          </p:cNvSpPr>
          <p:nvPr>
            <p:ph sz="quarter" idx="13" hasCustomPrompt="1"/>
          </p:nvPr>
        </p:nvSpPr>
        <p:spPr>
          <a:xfrm>
            <a:off x="725487" y="1636713"/>
            <a:ext cx="3340800" cy="43211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
          <p:cNvSpPr>
            <a:spLocks noGrp="1"/>
          </p:cNvSpPr>
          <p:nvPr>
            <p:ph sz="quarter" idx="14" hasCustomPrompt="1"/>
          </p:nvPr>
        </p:nvSpPr>
        <p:spPr>
          <a:xfrm>
            <a:off x="8125712" y="1636713"/>
            <a:ext cx="3340800" cy="43211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3"/>
          <p:cNvSpPr>
            <a:spLocks noGrp="1"/>
          </p:cNvSpPr>
          <p:nvPr>
            <p:ph sz="quarter" idx="15" hasCustomPrompt="1"/>
          </p:nvPr>
        </p:nvSpPr>
        <p:spPr>
          <a:xfrm>
            <a:off x="4425600" y="1636713"/>
            <a:ext cx="3340800" cy="43211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_DateCustomA"/>
          <p:cNvSpPr>
            <a:spLocks noGrp="1"/>
          </p:cNvSpPr>
          <p:nvPr>
            <p:ph type="dt" sz="half" idx="16"/>
          </p:nvPr>
        </p:nvSpPr>
        <p:spPr/>
        <p:txBody>
          <a:bodyPr/>
          <a:lstStyle/>
          <a:p>
            <a:endParaRPr lang="en-GB" dirty="0"/>
          </a:p>
        </p:txBody>
      </p:sp>
      <p:sp>
        <p:nvSpPr>
          <p:cNvPr id="6" name="FLD_PresentationTitle"/>
          <p:cNvSpPr>
            <a:spLocks noGrp="1"/>
          </p:cNvSpPr>
          <p:nvPr>
            <p:ph type="ftr" sz="quarter" idx="17"/>
          </p:nvPr>
        </p:nvSpPr>
        <p:spPr/>
        <p:txBody>
          <a:bodyPr/>
          <a:lstStyle/>
          <a:p>
            <a:endParaRPr lang="en-GB" dirty="0"/>
          </a:p>
        </p:txBody>
      </p:sp>
      <p:sp>
        <p:nvSpPr>
          <p:cNvPr id="7" name="Slide Number Placeholder 6"/>
          <p:cNvSpPr>
            <a:spLocks noGrp="1"/>
          </p:cNvSpPr>
          <p:nvPr>
            <p:ph type="sldNum" sz="quarter" idx="18"/>
          </p:nvPr>
        </p:nvSpPr>
        <p:spPr/>
        <p:txBody>
          <a:bodyPr/>
          <a:lstStyle/>
          <a:p>
            <a:r>
              <a:rPr lang="en-GB" dirty="0"/>
              <a:t>Page </a:t>
            </a:r>
            <a:fld id="{9E564AD4-C76D-4F33-BD52-5147B3B7B407}" type="slidenum">
              <a:rPr lang="en-GB"/>
              <a:pPr/>
              <a:t>‹nº›</a:t>
            </a:fld>
            <a:endParaRPr lang="en-GB" dirty="0"/>
          </a:p>
        </p:txBody>
      </p:sp>
    </p:spTree>
    <p:extLst>
      <p:ext uri="{BB962C8B-B14F-4D97-AF65-F5344CB8AC3E}">
        <p14:creationId xmlns:p14="http://schemas.microsoft.com/office/powerpoint/2010/main" val="3535285696"/>
      </p:ext>
    </p:extLst>
  </p:cSld>
  <p:clrMapOvr>
    <a:masterClrMapping/>
  </p:clrMapOvr>
  <p:extLst>
    <p:ext uri="{DCECCB84-F9BA-43D5-87BE-67443E8EF086}">
      <p15:sldGuideLst xmlns:p15="http://schemas.microsoft.com/office/powerpoint/2012/main">
        <p15:guide id="1" pos="2562" userDrawn="1">
          <p15:clr>
            <a:srgbClr val="FBAE40"/>
          </p15:clr>
        </p15:guide>
        <p15:guide id="2" pos="2787" userDrawn="1">
          <p15:clr>
            <a:srgbClr val="FBAE40"/>
          </p15:clr>
        </p15:guide>
        <p15:guide id="3" pos="4896" userDrawn="1">
          <p15:clr>
            <a:srgbClr val="FBAE40"/>
          </p15:clr>
        </p15:guide>
        <p15:guide id="4" pos="511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a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latin typeface="+mj-lt"/>
            </a:endParaRPr>
          </a:p>
        </p:txBody>
      </p:sp>
      <p:sp>
        <p:nvSpPr>
          <p:cNvPr id="19" name="Picture Placeholder 1"/>
          <p:cNvSpPr>
            <a:spLocks noGrp="1"/>
          </p:cNvSpPr>
          <p:nvPr>
            <p:ph type="pic" sz="quarter" idx="14" hasCustomPrompt="1"/>
          </p:nvPr>
        </p:nvSpPr>
        <p:spPr>
          <a:xfrm>
            <a:off x="0" y="0"/>
            <a:ext cx="12192000" cy="6858000"/>
          </a:xfrm>
        </p:spPr>
        <p:txBody>
          <a:bodyPr lIns="144000" tIns="108000" rIns="0" anchor="t" anchorCtr="0"/>
          <a:lstStyle>
            <a:lvl1pPr marL="0" indent="0" algn="l">
              <a:buNone/>
              <a:tabLst>
                <a:tab pos="1700213" algn="l"/>
              </a:tabLst>
              <a:defRPr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p:txBody>
      </p:sp>
      <p:sp>
        <p:nvSpPr>
          <p:cNvPr id="14" name="Text Placeholder hvid kasse forløb"/>
          <p:cNvSpPr>
            <a:spLocks noGrp="1"/>
          </p:cNvSpPr>
          <p:nvPr>
            <p:ph type="body" sz="quarter" idx="23" hasCustomPrompt="1"/>
          </p:nvPr>
        </p:nvSpPr>
        <p:spPr>
          <a:xfrm>
            <a:off x="0" y="3559215"/>
            <a:ext cx="12192000" cy="2638818"/>
          </a:xfrm>
          <a:gradFill flip="none" rotWithShape="1">
            <a:gsLst>
              <a:gs pos="0">
                <a:schemeClr val="bg1">
                  <a:alpha val="70000"/>
                </a:schemeClr>
              </a:gs>
              <a:gs pos="100000">
                <a:schemeClr val="bg1"/>
              </a:gs>
            </a:gsLst>
            <a:lin ang="0" scaled="0"/>
            <a:tileRect/>
          </a:gradFill>
          <a:ln>
            <a:noFill/>
          </a:ln>
        </p:spPr>
        <p:txBody>
          <a:bodyPr/>
          <a:lstStyle>
            <a:lvl1pPr>
              <a:buNone/>
              <a:defRPr sz="100">
                <a:solidFill>
                  <a:schemeClr val="bg1"/>
                </a:solidFill>
                <a:latin typeface="+mj-lt"/>
              </a:defRPr>
            </a:lvl1pPr>
          </a:lstStyle>
          <a:p>
            <a:pPr lvl="0"/>
            <a:r>
              <a:rPr lang="en-GB" dirty="0"/>
              <a:t>.</a:t>
            </a:r>
          </a:p>
        </p:txBody>
      </p:sp>
      <p:sp>
        <p:nvSpPr>
          <p:cNvPr id="2" name="FLD_PresentationTitle"/>
          <p:cNvSpPr>
            <a:spLocks noGrp="1"/>
          </p:cNvSpPr>
          <p:nvPr>
            <p:ph type="title" hasCustomPrompt="1"/>
          </p:nvPr>
        </p:nvSpPr>
        <p:spPr>
          <a:xfrm>
            <a:off x="1963463" y="4020830"/>
            <a:ext cx="9507812" cy="777028"/>
          </a:xfrm>
        </p:spPr>
        <p:txBody>
          <a:bodyPr anchor="b" anchorCtr="0"/>
          <a:lstStyle>
            <a:lvl1pPr>
              <a:lnSpc>
                <a:spcPct val="90000"/>
              </a:lnSpc>
              <a:defRPr sz="6000" baseline="0">
                <a:solidFill>
                  <a:srgbClr val="6F6F6F"/>
                </a:solidFill>
                <a:latin typeface="+mj-lt"/>
              </a:defRPr>
            </a:lvl1pPr>
          </a:lstStyle>
          <a:p>
            <a:r>
              <a:rPr lang="en-GB" dirty="0"/>
              <a:t>Presentation title</a:t>
            </a:r>
          </a:p>
        </p:txBody>
      </p:sp>
      <p:sp>
        <p:nvSpPr>
          <p:cNvPr id="5" name="FLD_PresentationSubtitle"/>
          <p:cNvSpPr>
            <a:spLocks noGrp="1"/>
          </p:cNvSpPr>
          <p:nvPr>
            <p:ph type="body" sz="quarter" idx="10" hasCustomPrompt="1"/>
          </p:nvPr>
        </p:nvSpPr>
        <p:spPr>
          <a:xfrm>
            <a:off x="1963462" y="4699472"/>
            <a:ext cx="9507600" cy="520382"/>
          </a:xfrm>
        </p:spPr>
        <p:txBody>
          <a:bodyPr/>
          <a:lstStyle>
            <a:lvl1pPr>
              <a:lnSpc>
                <a:spcPct val="95000"/>
              </a:lnSpc>
              <a:spcBef>
                <a:spcPts val="0"/>
              </a:spcBef>
              <a:buNone/>
              <a:defRPr sz="3500">
                <a:solidFill>
                  <a:schemeClr val="bg2"/>
                </a:solidFill>
                <a:latin typeface="+mj-lt"/>
              </a:defRPr>
            </a:lvl1pPr>
          </a:lstStyle>
          <a:p>
            <a:pPr lvl="0"/>
            <a:r>
              <a:rPr lang="en-GB" dirty="0"/>
              <a:t>Presentation subtitle</a:t>
            </a:r>
          </a:p>
        </p:txBody>
      </p:sp>
      <p:sp>
        <p:nvSpPr>
          <p:cNvPr id="24" name="Date_DateCustomA"/>
          <p:cNvSpPr>
            <a:spLocks noGrp="1"/>
          </p:cNvSpPr>
          <p:nvPr>
            <p:ph type="dt" sz="half" idx="16"/>
          </p:nvPr>
        </p:nvSpPr>
        <p:spPr>
          <a:xfrm>
            <a:off x="1963462" y="5278808"/>
            <a:ext cx="7927670" cy="423263"/>
          </a:xfrm>
          <a:prstGeom prst="rect">
            <a:avLst/>
          </a:prstGeom>
        </p:spPr>
        <p:txBody>
          <a:bodyPr anchor="t" anchorCtr="0"/>
          <a:lstStyle>
            <a:lvl1pPr algn="l">
              <a:defRPr lang="en-GB" sz="2000" kern="1200">
                <a:solidFill>
                  <a:schemeClr val="bg2"/>
                </a:solidFill>
                <a:latin typeface="+mj-lt"/>
                <a:ea typeface="+mn-ea"/>
                <a:cs typeface="+mn-cs"/>
              </a:defRPr>
            </a:lvl1pPr>
          </a:lstStyle>
          <a:p>
            <a:endParaRPr lang="en-GB" dirty="0"/>
          </a:p>
        </p:txBody>
      </p:sp>
      <p:sp>
        <p:nvSpPr>
          <p:cNvPr id="16" name="Text Placeholder logo"/>
          <p:cNvSpPr>
            <a:spLocks noGrp="1"/>
          </p:cNvSpPr>
          <p:nvPr>
            <p:ph type="body" sz="quarter" idx="20" hasCustomPrompt="1"/>
          </p:nvPr>
        </p:nvSpPr>
        <p:spPr>
          <a:xfrm>
            <a:off x="9989874" y="5598000"/>
            <a:ext cx="1476000" cy="331200"/>
          </a:xfrm>
          <a:blipFill>
            <a:blip r:embed="rId2" cstate="print">
              <a:extLst>
                <a:ext uri="{28A0092B-C50C-407E-A947-70E740481C1C}">
                  <a14:useLocalDpi xmlns:a14="http://schemas.microsoft.com/office/drawing/2010/main"/>
                </a:ext>
              </a:extLst>
            </a:blip>
            <a:stretch>
              <a:fillRect/>
            </a:stretch>
          </a:blipFill>
        </p:spPr>
        <p:txBody>
          <a:bodyPr/>
          <a:lstStyle>
            <a:lvl1pPr>
              <a:defRPr sz="100">
                <a:solidFill>
                  <a:schemeClr val="bg1"/>
                </a:solidFill>
                <a:latin typeface="+mj-lt"/>
              </a:defRPr>
            </a:lvl1pPr>
          </a:lstStyle>
          <a:p>
            <a:pPr lvl="0"/>
            <a:r>
              <a:rPr lang="en-GB" dirty="0"/>
              <a:t>.</a:t>
            </a:r>
          </a:p>
        </p:txBody>
      </p:sp>
      <p:sp>
        <p:nvSpPr>
          <p:cNvPr id="12" name="Footer Placeholder 24" hidden="1">
            <a:extLst>
              <a:ext uri="{FF2B5EF4-FFF2-40B4-BE49-F238E27FC236}">
                <a16:creationId xmlns:a16="http://schemas.microsoft.com/office/drawing/2014/main" id="{4DC169C5-4E97-47CF-B7D5-0C1EA396FE7E}"/>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8" name="Slide Number Placeholder 25" hidden="1">
            <a:extLst>
              <a:ext uri="{FF2B5EF4-FFF2-40B4-BE49-F238E27FC236}">
                <a16:creationId xmlns:a16="http://schemas.microsoft.com/office/drawing/2014/main" id="{D3EBFE66-79FA-417F-8811-3CDC006DC28C}"/>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sp>
        <p:nvSpPr>
          <p:cNvPr id="15" name="Text Placeholder BA descriptor">
            <a:extLst>
              <a:ext uri="{FF2B5EF4-FFF2-40B4-BE49-F238E27FC236}">
                <a16:creationId xmlns:a16="http://schemas.microsoft.com/office/drawing/2014/main" id="{36E20BCA-36AD-4E26-A2AB-27957933842E}"/>
              </a:ext>
            </a:extLst>
          </p:cNvPr>
          <p:cNvSpPr>
            <a:spLocks noGrp="1"/>
          </p:cNvSpPr>
          <p:nvPr>
            <p:ph type="body" sz="quarter" idx="26" hasCustomPrompt="1"/>
          </p:nvPr>
        </p:nvSpPr>
        <p:spPr>
          <a:xfrm>
            <a:off x="1942749" y="5763984"/>
            <a:ext cx="3607200" cy="118800"/>
          </a:xfrm>
          <a:blipFill>
            <a:blip r:embed="rId3"/>
            <a:stretch>
              <a:fillRect/>
            </a:stretch>
          </a:blipFill>
          <a:ln>
            <a:noFill/>
          </a:ln>
        </p:spPr>
        <p:txBody>
          <a:bodyPr/>
          <a:lstStyle>
            <a:lvl1pPr>
              <a:defRPr sz="100">
                <a:noFill/>
                <a:latin typeface="+mj-lt"/>
              </a:defRPr>
            </a:lvl1pPr>
          </a:lstStyle>
          <a:p>
            <a:pPr lvl="0"/>
            <a:r>
              <a:rPr lang="en-GB" dirty="0"/>
              <a:t>.</a:t>
            </a:r>
          </a:p>
        </p:txBody>
      </p:sp>
    </p:spTree>
    <p:extLst>
      <p:ext uri="{BB962C8B-B14F-4D97-AF65-F5344CB8AC3E}">
        <p14:creationId xmlns:p14="http://schemas.microsoft.com/office/powerpoint/2010/main" val="2868488576"/>
      </p:ext>
    </p:extLst>
  </p:cSld>
  <p:clrMapOvr>
    <a:masterClrMapping/>
  </p:clrMapOvr>
  <p:extLst>
    <p:ext uri="{DCECCB84-F9BA-43D5-87BE-67443E8EF086}">
      <p15:sldGuideLst xmlns:p15="http://schemas.microsoft.com/office/powerpoint/2012/main">
        <p15:guide id="1" pos="123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1/3 text 2/3 imag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4545829" y="1638300"/>
            <a:ext cx="6920684" cy="4319588"/>
          </a:xfrm>
        </p:spPr>
        <p:txBody>
          <a:bodyPr vert="horz" lIns="0" tIns="612000" rIns="0" bIns="0" rtlCol="0" anchor="ctr" anchorCtr="0">
            <a:noAutofit/>
          </a:bodyPr>
          <a:lstStyle>
            <a:lvl1pPr marL="0" indent="0" algn="ctr">
              <a:buNone/>
              <a:defRPr lang="da-DK" sz="1400" baseline="0">
                <a:solidFill>
                  <a:schemeClr val="tx1">
                    <a:lumMod val="50000"/>
                    <a:lumOff val="50000"/>
                  </a:schemeClr>
                </a:solidFill>
                <a:latin typeface="+mj-lt"/>
              </a:defRPr>
            </a:lvl1pPr>
          </a:lstStyle>
          <a:p>
            <a:r>
              <a:rPr lang="en-GB" dirty="0"/>
              <a:t>Click on icon and insert the picture from ImageLibrary</a:t>
            </a:r>
          </a:p>
        </p:txBody>
      </p:sp>
      <p:sp>
        <p:nvSpPr>
          <p:cNvPr id="12" name="Title 1"/>
          <p:cNvSpPr>
            <a:spLocks noGrp="1"/>
          </p:cNvSpPr>
          <p:nvPr>
            <p:ph type="title"/>
          </p:nvPr>
        </p:nvSpPr>
        <p:spPr/>
        <p:txBody>
          <a:bodyPr/>
          <a:lstStyle>
            <a:lvl1pPr>
              <a:defRPr>
                <a:latin typeface="+mj-lt"/>
              </a:defRPr>
            </a:lvl1pPr>
          </a:lstStyle>
          <a:p>
            <a:r>
              <a:rPr lang="pt-PT"/>
              <a:t>Clique para editar o estilo de título do Modelo Global</a:t>
            </a:r>
            <a:endParaRPr lang="en-GB" dirty="0"/>
          </a:p>
        </p:txBody>
      </p:sp>
      <p:sp>
        <p:nvSpPr>
          <p:cNvPr id="9" name="Content Placeholder 2"/>
          <p:cNvSpPr>
            <a:spLocks noGrp="1"/>
          </p:cNvSpPr>
          <p:nvPr>
            <p:ph sz="quarter" idx="13" hasCustomPrompt="1"/>
          </p:nvPr>
        </p:nvSpPr>
        <p:spPr>
          <a:xfrm>
            <a:off x="725488" y="1636713"/>
            <a:ext cx="3460341" cy="432117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_DateCustomA"/>
          <p:cNvSpPr>
            <a:spLocks noGrp="1"/>
          </p:cNvSpPr>
          <p:nvPr>
            <p:ph type="dt" sz="half" idx="17"/>
          </p:nvPr>
        </p:nvSpPr>
        <p:spPr/>
        <p:txBody>
          <a:bodyPr/>
          <a:lstStyle/>
          <a:p>
            <a:endParaRPr lang="en-GB" dirty="0"/>
          </a:p>
        </p:txBody>
      </p:sp>
      <p:sp>
        <p:nvSpPr>
          <p:cNvPr id="6" name="FLD_PresentationTitle"/>
          <p:cNvSpPr>
            <a:spLocks noGrp="1"/>
          </p:cNvSpPr>
          <p:nvPr>
            <p:ph type="ftr" sz="quarter" idx="18"/>
          </p:nvPr>
        </p:nvSpPr>
        <p:spPr/>
        <p:txBody>
          <a:bodyPr/>
          <a:lstStyle/>
          <a:p>
            <a:endParaRPr lang="en-GB" dirty="0"/>
          </a:p>
        </p:txBody>
      </p:sp>
      <p:sp>
        <p:nvSpPr>
          <p:cNvPr id="8" name="Slide Number Placeholder 7"/>
          <p:cNvSpPr>
            <a:spLocks noGrp="1"/>
          </p:cNvSpPr>
          <p:nvPr>
            <p:ph type="sldNum" sz="quarter" idx="19"/>
          </p:nvPr>
        </p:nvSpPr>
        <p:spPr/>
        <p:txBody>
          <a:bodyPr/>
          <a:lstStyle/>
          <a:p>
            <a:r>
              <a:rPr lang="en-GB" dirty="0"/>
              <a:t>Page </a:t>
            </a:r>
            <a:fld id="{9E564AD4-C76D-4F33-BD52-5147B3B7B407}" type="slidenum">
              <a:rPr lang="en-GB"/>
              <a:pPr/>
              <a:t>‹nº›</a:t>
            </a:fld>
            <a:endParaRPr lang="en-GB" dirty="0"/>
          </a:p>
        </p:txBody>
      </p:sp>
    </p:spTree>
    <p:extLst>
      <p:ext uri="{BB962C8B-B14F-4D97-AF65-F5344CB8AC3E}">
        <p14:creationId xmlns:p14="http://schemas.microsoft.com/office/powerpoint/2010/main" val="2768516620"/>
      </p:ext>
    </p:extLst>
  </p:cSld>
  <p:clrMapOvr>
    <a:masterClrMapping/>
  </p:clrMapOvr>
  <p:extLst>
    <p:ext uri="{DCECCB84-F9BA-43D5-87BE-67443E8EF086}">
      <p15:sldGuideLst xmlns:p15="http://schemas.microsoft.com/office/powerpoint/2012/main">
        <p15:guide id="1" pos="2638" userDrawn="1">
          <p15:clr>
            <a:srgbClr val="FBAE40"/>
          </p15:clr>
        </p15:guide>
        <p15:guide id="2" pos="28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1/3 text 2/3 image (no footer)">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4545829" y="1638300"/>
            <a:ext cx="6920684" cy="4679700"/>
          </a:xfrm>
        </p:spPr>
        <p:txBody>
          <a:bodyPr vert="horz" lIns="0" tIns="612000" rIns="0" bIns="0" rtlCol="0" anchor="ctr" anchorCtr="0">
            <a:noAutofit/>
          </a:bodyPr>
          <a:lstStyle>
            <a:lvl1pPr marL="0" indent="0" algn="ctr">
              <a:buNone/>
              <a:defRPr lang="da-DK" sz="1400" baseline="0">
                <a:solidFill>
                  <a:schemeClr val="tx1">
                    <a:lumMod val="50000"/>
                    <a:lumOff val="50000"/>
                  </a:schemeClr>
                </a:solidFill>
                <a:latin typeface="+mj-lt"/>
              </a:defRPr>
            </a:lvl1pPr>
          </a:lstStyle>
          <a:p>
            <a:r>
              <a:rPr lang="en-GB" dirty="0"/>
              <a:t>Click on icon and insert the picture from ImageLibrary</a:t>
            </a:r>
          </a:p>
        </p:txBody>
      </p:sp>
      <p:sp>
        <p:nvSpPr>
          <p:cNvPr id="12" name="Title 1"/>
          <p:cNvSpPr>
            <a:spLocks noGrp="1"/>
          </p:cNvSpPr>
          <p:nvPr>
            <p:ph type="title"/>
          </p:nvPr>
        </p:nvSpPr>
        <p:spPr/>
        <p:txBody>
          <a:bodyPr/>
          <a:lstStyle>
            <a:lvl1pPr>
              <a:defRPr>
                <a:latin typeface="+mj-lt"/>
              </a:defRPr>
            </a:lvl1pPr>
          </a:lstStyle>
          <a:p>
            <a:r>
              <a:rPr lang="pt-PT"/>
              <a:t>Clique para editar o estilo de título do Modelo Global</a:t>
            </a:r>
            <a:endParaRPr lang="en-GB" dirty="0"/>
          </a:p>
        </p:txBody>
      </p:sp>
      <p:sp>
        <p:nvSpPr>
          <p:cNvPr id="9" name="Content Placeholder 2"/>
          <p:cNvSpPr>
            <a:spLocks noGrp="1"/>
          </p:cNvSpPr>
          <p:nvPr>
            <p:ph sz="quarter" idx="13" hasCustomPrompt="1"/>
          </p:nvPr>
        </p:nvSpPr>
        <p:spPr>
          <a:xfrm>
            <a:off x="725488" y="1636713"/>
            <a:ext cx="3460341" cy="4681422"/>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Date Placeholder 2" hidden="1">
            <a:extLst>
              <a:ext uri="{FF2B5EF4-FFF2-40B4-BE49-F238E27FC236}">
                <a16:creationId xmlns:a16="http://schemas.microsoft.com/office/drawing/2014/main" id="{DB7EF4EF-5361-4609-B848-B225CF96BB00}"/>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4" name="Footer Placeholder 24" hidden="1">
            <a:extLst>
              <a:ext uri="{FF2B5EF4-FFF2-40B4-BE49-F238E27FC236}">
                <a16:creationId xmlns:a16="http://schemas.microsoft.com/office/drawing/2014/main" id="{79AACD3B-7B50-4B41-AF77-F4ED71635D8B}"/>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5" name="Slide Number Placeholder 25" hidden="1">
            <a:extLst>
              <a:ext uri="{FF2B5EF4-FFF2-40B4-BE49-F238E27FC236}">
                <a16:creationId xmlns:a16="http://schemas.microsoft.com/office/drawing/2014/main" id="{E272ED87-FDA5-42D4-AC47-F24D45FB7375}"/>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spTree>
    <p:extLst>
      <p:ext uri="{BB962C8B-B14F-4D97-AF65-F5344CB8AC3E}">
        <p14:creationId xmlns:p14="http://schemas.microsoft.com/office/powerpoint/2010/main" val="865990554"/>
      </p:ext>
    </p:extLst>
  </p:cSld>
  <p:clrMapOvr>
    <a:masterClrMapping/>
  </p:clrMapOvr>
  <p:extLst>
    <p:ext uri="{DCECCB84-F9BA-43D5-87BE-67443E8EF086}">
      <p15:sldGuideLst xmlns:p15="http://schemas.microsoft.com/office/powerpoint/2012/main">
        <p15:guide id="1" pos="2638" userDrawn="1">
          <p15:clr>
            <a:srgbClr val="FBAE40"/>
          </p15:clr>
        </p15:guide>
        <p15:guide id="2" pos="286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4x">
    <p:spTree>
      <p:nvGrpSpPr>
        <p:cNvPr id="1" name=""/>
        <p:cNvGrpSpPr/>
        <p:nvPr/>
      </p:nvGrpSpPr>
      <p:grpSpPr>
        <a:xfrm>
          <a:off x="0" y="0"/>
          <a:ext cx="0" cy="0"/>
          <a:chOff x="0" y="0"/>
          <a:chExt cx="0" cy="0"/>
        </a:xfrm>
      </p:grpSpPr>
      <p:sp>
        <p:nvSpPr>
          <p:cNvPr id="12" name="Title 1"/>
          <p:cNvSpPr>
            <a:spLocks noGrp="1"/>
          </p:cNvSpPr>
          <p:nvPr>
            <p:ph type="title"/>
          </p:nvPr>
        </p:nvSpPr>
        <p:spPr>
          <a:xfrm>
            <a:off x="725487" y="365125"/>
            <a:ext cx="10741025" cy="1047750"/>
          </a:xfrm>
        </p:spPr>
        <p:txBody>
          <a:bodyPr/>
          <a:lstStyle>
            <a:lvl1pPr>
              <a:defRPr>
                <a:latin typeface="+mn-lt"/>
              </a:defRPr>
            </a:lvl1pPr>
          </a:lstStyle>
          <a:p>
            <a:r>
              <a:rPr lang="pt-PT"/>
              <a:t>Clique para editar o estilo de título do Modelo Global</a:t>
            </a:r>
            <a:endParaRPr lang="en-GB" dirty="0"/>
          </a:p>
        </p:txBody>
      </p:sp>
      <p:sp>
        <p:nvSpPr>
          <p:cNvPr id="9" name="Content Placeholder 2"/>
          <p:cNvSpPr>
            <a:spLocks noGrp="1"/>
          </p:cNvSpPr>
          <p:nvPr>
            <p:ph sz="quarter" idx="13" hasCustomPrompt="1"/>
          </p:nvPr>
        </p:nvSpPr>
        <p:spPr>
          <a:xfrm>
            <a:off x="725488" y="1636713"/>
            <a:ext cx="2415600" cy="4321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
          <p:cNvSpPr>
            <a:spLocks noGrp="1"/>
          </p:cNvSpPr>
          <p:nvPr>
            <p:ph sz="quarter" idx="14" hasCustomPrompt="1"/>
          </p:nvPr>
        </p:nvSpPr>
        <p:spPr>
          <a:xfrm>
            <a:off x="9050912" y="1636713"/>
            <a:ext cx="2415600" cy="4321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3"/>
          <p:cNvSpPr>
            <a:spLocks noGrp="1"/>
          </p:cNvSpPr>
          <p:nvPr>
            <p:ph sz="quarter" idx="15" hasCustomPrompt="1"/>
          </p:nvPr>
        </p:nvSpPr>
        <p:spPr>
          <a:xfrm>
            <a:off x="3500629" y="1636713"/>
            <a:ext cx="2415600" cy="4321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Content Placeholder 3"/>
          <p:cNvSpPr>
            <a:spLocks noGrp="1"/>
          </p:cNvSpPr>
          <p:nvPr>
            <p:ph sz="quarter" idx="16" hasCustomPrompt="1"/>
          </p:nvPr>
        </p:nvSpPr>
        <p:spPr>
          <a:xfrm>
            <a:off x="6275770" y="1636713"/>
            <a:ext cx="2415600" cy="4321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_DateCustomA"/>
          <p:cNvSpPr>
            <a:spLocks noGrp="1"/>
          </p:cNvSpPr>
          <p:nvPr>
            <p:ph type="dt" sz="half" idx="17"/>
          </p:nvPr>
        </p:nvSpPr>
        <p:spPr/>
        <p:txBody>
          <a:bodyPr/>
          <a:lstStyle/>
          <a:p>
            <a:endParaRPr lang="en-GB" dirty="0"/>
          </a:p>
        </p:txBody>
      </p:sp>
      <p:sp>
        <p:nvSpPr>
          <p:cNvPr id="6" name="FLD_PresentationTitle"/>
          <p:cNvSpPr>
            <a:spLocks noGrp="1"/>
          </p:cNvSpPr>
          <p:nvPr>
            <p:ph type="ftr" sz="quarter" idx="18"/>
          </p:nvPr>
        </p:nvSpPr>
        <p:spPr/>
        <p:txBody>
          <a:bodyPr/>
          <a:lstStyle/>
          <a:p>
            <a:endParaRPr lang="en-GB" dirty="0"/>
          </a:p>
        </p:txBody>
      </p:sp>
      <p:sp>
        <p:nvSpPr>
          <p:cNvPr id="7" name="Slide Number Placeholder 6"/>
          <p:cNvSpPr>
            <a:spLocks noGrp="1"/>
          </p:cNvSpPr>
          <p:nvPr>
            <p:ph type="sldNum" sz="quarter" idx="19"/>
          </p:nvPr>
        </p:nvSpPr>
        <p:spPr/>
        <p:txBody>
          <a:bodyPr/>
          <a:lstStyle/>
          <a:p>
            <a:r>
              <a:rPr lang="en-GB" dirty="0"/>
              <a:t>Page </a:t>
            </a:r>
            <a:fld id="{9E564AD4-C76D-4F33-BD52-5147B3B7B407}" type="slidenum">
              <a:rPr lang="en-GB"/>
              <a:pPr/>
              <a:t>‹nº›</a:t>
            </a:fld>
            <a:endParaRPr lang="en-GB" dirty="0"/>
          </a:p>
        </p:txBody>
      </p:sp>
    </p:spTree>
    <p:extLst>
      <p:ext uri="{BB962C8B-B14F-4D97-AF65-F5344CB8AC3E}">
        <p14:creationId xmlns:p14="http://schemas.microsoft.com/office/powerpoint/2010/main" val="3056579967"/>
      </p:ext>
    </p:extLst>
  </p:cSld>
  <p:clrMapOvr>
    <a:masterClrMapping/>
  </p:clrMapOvr>
  <p:extLst>
    <p:ext uri="{DCECCB84-F9BA-43D5-87BE-67443E8EF086}">
      <p15:sldGuideLst xmlns:p15="http://schemas.microsoft.com/office/powerpoint/2012/main">
        <p15:guide id="1" pos="1980" userDrawn="1">
          <p15:clr>
            <a:srgbClr val="FBAE40"/>
          </p15:clr>
        </p15:guide>
        <p15:guide id="2" pos="2205" userDrawn="1">
          <p15:clr>
            <a:srgbClr val="FBAE40"/>
          </p15:clr>
        </p15:guide>
        <p15:guide id="3" pos="3728" userDrawn="1">
          <p15:clr>
            <a:srgbClr val="FBAE40"/>
          </p15:clr>
        </p15:guide>
        <p15:guide id="4" pos="3953" userDrawn="1">
          <p15:clr>
            <a:srgbClr val="FBAE40"/>
          </p15:clr>
        </p15:guide>
        <p15:guide id="5" pos="5476" userDrawn="1">
          <p15:clr>
            <a:srgbClr val="FBAE40"/>
          </p15:clr>
        </p15:guide>
        <p15:guide id="6" pos="569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4 text 2/4 image">
    <p:spTree>
      <p:nvGrpSpPr>
        <p:cNvPr id="1" name=""/>
        <p:cNvGrpSpPr/>
        <p:nvPr/>
      </p:nvGrpSpPr>
      <p:grpSpPr>
        <a:xfrm>
          <a:off x="0" y="0"/>
          <a:ext cx="0" cy="0"/>
          <a:chOff x="0" y="0"/>
          <a:chExt cx="0" cy="0"/>
        </a:xfrm>
      </p:grpSpPr>
      <p:sp>
        <p:nvSpPr>
          <p:cNvPr id="12" name="Title 1"/>
          <p:cNvSpPr>
            <a:spLocks noGrp="1"/>
          </p:cNvSpPr>
          <p:nvPr>
            <p:ph type="title"/>
          </p:nvPr>
        </p:nvSpPr>
        <p:spPr>
          <a:xfrm>
            <a:off x="725487" y="365125"/>
            <a:ext cx="10741025" cy="1047750"/>
          </a:xfrm>
        </p:spPr>
        <p:txBody>
          <a:bodyPr/>
          <a:lstStyle>
            <a:lvl1pPr>
              <a:defRPr>
                <a:latin typeface="+mj-lt"/>
              </a:defRPr>
            </a:lvl1pPr>
          </a:lstStyle>
          <a:p>
            <a:r>
              <a:rPr lang="pt-PT"/>
              <a:t>Clique para editar o estilo de título do Modelo Global</a:t>
            </a:r>
            <a:endParaRPr lang="en-GB" dirty="0"/>
          </a:p>
        </p:txBody>
      </p:sp>
      <p:sp>
        <p:nvSpPr>
          <p:cNvPr id="9" name="Content Placeholder 2"/>
          <p:cNvSpPr>
            <a:spLocks noGrp="1"/>
          </p:cNvSpPr>
          <p:nvPr>
            <p:ph sz="quarter" idx="13" hasCustomPrompt="1"/>
          </p:nvPr>
        </p:nvSpPr>
        <p:spPr>
          <a:xfrm>
            <a:off x="725488" y="1636713"/>
            <a:ext cx="2415600" cy="43211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3"/>
          <p:cNvSpPr>
            <a:spLocks noGrp="1"/>
          </p:cNvSpPr>
          <p:nvPr>
            <p:ph sz="quarter" idx="15" hasCustomPrompt="1"/>
          </p:nvPr>
        </p:nvSpPr>
        <p:spPr>
          <a:xfrm>
            <a:off x="3500170" y="1636713"/>
            <a:ext cx="2415600" cy="43211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Picture Placeholder 3"/>
          <p:cNvSpPr>
            <a:spLocks noGrp="1"/>
          </p:cNvSpPr>
          <p:nvPr>
            <p:ph type="pic" sz="quarter" idx="17" hasCustomPrompt="1"/>
          </p:nvPr>
        </p:nvSpPr>
        <p:spPr>
          <a:xfrm>
            <a:off x="6275312" y="1638300"/>
            <a:ext cx="5191200" cy="4319588"/>
          </a:xfrm>
        </p:spPr>
        <p:txBody>
          <a:bodyPr vert="horz" lIns="0" tIns="612000" rIns="0" bIns="0" rtlCol="0" anchor="ctr" anchorCtr="0">
            <a:noAutofit/>
          </a:bodyPr>
          <a:lstStyle>
            <a:lvl1pPr marL="0" indent="0" algn="ctr">
              <a:buNone/>
              <a:defRPr lang="da-DK" sz="1400" baseline="0">
                <a:solidFill>
                  <a:schemeClr val="tx1">
                    <a:lumMod val="50000"/>
                    <a:lumOff val="50000"/>
                  </a:schemeClr>
                </a:solidFill>
                <a:latin typeface="+mj-lt"/>
              </a:defRPr>
            </a:lvl1pPr>
          </a:lstStyle>
          <a:p>
            <a:r>
              <a:rPr lang="en-GB" dirty="0"/>
              <a:t>Click on icon and insert the picture from ImageLibrary</a:t>
            </a:r>
          </a:p>
        </p:txBody>
      </p:sp>
      <p:sp>
        <p:nvSpPr>
          <p:cNvPr id="5" name="Date_DateCustomA"/>
          <p:cNvSpPr>
            <a:spLocks noGrp="1"/>
          </p:cNvSpPr>
          <p:nvPr>
            <p:ph type="dt" sz="half" idx="18"/>
          </p:nvPr>
        </p:nvSpPr>
        <p:spPr/>
        <p:txBody>
          <a:bodyPr/>
          <a:lstStyle/>
          <a:p>
            <a:endParaRPr lang="en-GB" dirty="0"/>
          </a:p>
        </p:txBody>
      </p:sp>
      <p:sp>
        <p:nvSpPr>
          <p:cNvPr id="6" name="FLD_PresentationTitle"/>
          <p:cNvSpPr>
            <a:spLocks noGrp="1"/>
          </p:cNvSpPr>
          <p:nvPr>
            <p:ph type="ftr" sz="quarter" idx="19"/>
          </p:nvPr>
        </p:nvSpPr>
        <p:spPr/>
        <p:txBody>
          <a:bodyPr/>
          <a:lstStyle/>
          <a:p>
            <a:endParaRPr lang="en-GB" dirty="0"/>
          </a:p>
        </p:txBody>
      </p:sp>
      <p:sp>
        <p:nvSpPr>
          <p:cNvPr id="7" name="Slide Number Placeholder 6"/>
          <p:cNvSpPr>
            <a:spLocks noGrp="1"/>
          </p:cNvSpPr>
          <p:nvPr>
            <p:ph type="sldNum" sz="quarter" idx="20"/>
          </p:nvPr>
        </p:nvSpPr>
        <p:spPr/>
        <p:txBody>
          <a:bodyPr/>
          <a:lstStyle/>
          <a:p>
            <a:r>
              <a:rPr lang="en-GB" dirty="0"/>
              <a:t>Page </a:t>
            </a:r>
            <a:fld id="{9E564AD4-C76D-4F33-BD52-5147B3B7B407}" type="slidenum">
              <a:rPr lang="en-GB"/>
              <a:pPr/>
              <a:t>‹nº›</a:t>
            </a:fld>
            <a:endParaRPr lang="en-GB" dirty="0"/>
          </a:p>
        </p:txBody>
      </p:sp>
    </p:spTree>
    <p:extLst>
      <p:ext uri="{BB962C8B-B14F-4D97-AF65-F5344CB8AC3E}">
        <p14:creationId xmlns:p14="http://schemas.microsoft.com/office/powerpoint/2010/main" val="1744270330"/>
      </p:ext>
    </p:extLst>
  </p:cSld>
  <p:clrMapOvr>
    <a:masterClrMapping/>
  </p:clrMapOvr>
  <p:extLst>
    <p:ext uri="{DCECCB84-F9BA-43D5-87BE-67443E8EF086}">
      <p15:sldGuideLst xmlns:p15="http://schemas.microsoft.com/office/powerpoint/2012/main">
        <p15:guide id="1" pos="1980" userDrawn="1">
          <p15:clr>
            <a:srgbClr val="FBAE40"/>
          </p15:clr>
        </p15:guide>
        <p15:guide id="2" pos="2205" userDrawn="1">
          <p15:clr>
            <a:srgbClr val="FBAE40"/>
          </p15:clr>
        </p15:guide>
        <p15:guide id="3" pos="3728" userDrawn="1">
          <p15:clr>
            <a:srgbClr val="FBAE40"/>
          </p15:clr>
        </p15:guide>
        <p15:guide id="4" pos="395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2/4 text 2/4 image (no footer)">
    <p:spTree>
      <p:nvGrpSpPr>
        <p:cNvPr id="1" name=""/>
        <p:cNvGrpSpPr/>
        <p:nvPr/>
      </p:nvGrpSpPr>
      <p:grpSpPr>
        <a:xfrm>
          <a:off x="0" y="0"/>
          <a:ext cx="0" cy="0"/>
          <a:chOff x="0" y="0"/>
          <a:chExt cx="0" cy="0"/>
        </a:xfrm>
      </p:grpSpPr>
      <p:sp>
        <p:nvSpPr>
          <p:cNvPr id="19" name="Picture Placeholder 3"/>
          <p:cNvSpPr>
            <a:spLocks noGrp="1"/>
          </p:cNvSpPr>
          <p:nvPr>
            <p:ph type="pic" sz="quarter" idx="17" hasCustomPrompt="1"/>
          </p:nvPr>
        </p:nvSpPr>
        <p:spPr>
          <a:xfrm>
            <a:off x="6275312" y="1638300"/>
            <a:ext cx="5191200" cy="4679700"/>
          </a:xfrm>
        </p:spPr>
        <p:txBody>
          <a:bodyPr vert="horz" lIns="0" tIns="612000" rIns="0" bIns="0" rtlCol="0" anchor="ctr" anchorCtr="0">
            <a:noAutofit/>
          </a:bodyPr>
          <a:lstStyle>
            <a:lvl1pPr marL="0" indent="0" algn="ctr">
              <a:buNone/>
              <a:defRPr lang="da-DK" sz="1400" baseline="0">
                <a:solidFill>
                  <a:schemeClr val="tx1">
                    <a:lumMod val="50000"/>
                    <a:lumOff val="50000"/>
                  </a:schemeClr>
                </a:solidFill>
                <a:latin typeface="+mj-lt"/>
              </a:defRPr>
            </a:lvl1pPr>
          </a:lstStyle>
          <a:p>
            <a:r>
              <a:rPr lang="en-GB" dirty="0"/>
              <a:t>Click on icon and insert the picture from ImageLibrary</a:t>
            </a:r>
          </a:p>
        </p:txBody>
      </p:sp>
      <p:sp>
        <p:nvSpPr>
          <p:cNvPr id="12" name="Title 1"/>
          <p:cNvSpPr>
            <a:spLocks noGrp="1"/>
          </p:cNvSpPr>
          <p:nvPr>
            <p:ph type="title"/>
          </p:nvPr>
        </p:nvSpPr>
        <p:spPr>
          <a:xfrm>
            <a:off x="725487" y="365125"/>
            <a:ext cx="10741025" cy="1047750"/>
          </a:xfrm>
        </p:spPr>
        <p:txBody>
          <a:bodyPr/>
          <a:lstStyle>
            <a:lvl1pPr>
              <a:defRPr>
                <a:latin typeface="+mj-lt"/>
              </a:defRPr>
            </a:lvl1pPr>
          </a:lstStyle>
          <a:p>
            <a:r>
              <a:rPr lang="pt-PT"/>
              <a:t>Clique para editar o estilo de título do Modelo Global</a:t>
            </a:r>
            <a:endParaRPr lang="en-GB" dirty="0"/>
          </a:p>
        </p:txBody>
      </p:sp>
      <p:sp>
        <p:nvSpPr>
          <p:cNvPr id="9" name="Content Placeholder 2"/>
          <p:cNvSpPr>
            <a:spLocks noGrp="1"/>
          </p:cNvSpPr>
          <p:nvPr>
            <p:ph sz="quarter" idx="13" hasCustomPrompt="1"/>
          </p:nvPr>
        </p:nvSpPr>
        <p:spPr>
          <a:xfrm>
            <a:off x="725488" y="1636713"/>
            <a:ext cx="2415600" cy="4681422"/>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3"/>
          <p:cNvSpPr>
            <a:spLocks noGrp="1"/>
          </p:cNvSpPr>
          <p:nvPr>
            <p:ph sz="quarter" idx="15" hasCustomPrompt="1"/>
          </p:nvPr>
        </p:nvSpPr>
        <p:spPr>
          <a:xfrm>
            <a:off x="3500170" y="1636713"/>
            <a:ext cx="2415600" cy="4681422"/>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Date Placeholder 2" hidden="1">
            <a:extLst>
              <a:ext uri="{FF2B5EF4-FFF2-40B4-BE49-F238E27FC236}">
                <a16:creationId xmlns:a16="http://schemas.microsoft.com/office/drawing/2014/main" id="{CB5B2604-9352-4EA5-A82C-CA0A99FAA742}"/>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3" name="Footer Placeholder 24" hidden="1">
            <a:extLst>
              <a:ext uri="{FF2B5EF4-FFF2-40B4-BE49-F238E27FC236}">
                <a16:creationId xmlns:a16="http://schemas.microsoft.com/office/drawing/2014/main" id="{080C736D-B0D5-46EF-BBD1-9B93EBB448BE}"/>
              </a:ext>
            </a:extLst>
          </p:cNvPr>
          <p:cNvSpPr>
            <a:spLocks noGrp="1"/>
          </p:cNvSpPr>
          <p:nvPr>
            <p:ph type="ftr" sz="quarter" idx="18"/>
          </p:nvPr>
        </p:nvSpPr>
        <p:spPr>
          <a:xfrm>
            <a:off x="0" y="6876000"/>
            <a:ext cx="0" cy="0"/>
          </a:xfrm>
          <a:prstGeom prst="rect">
            <a:avLst/>
          </a:prstGeom>
        </p:spPr>
        <p:txBody>
          <a:bodyPr/>
          <a:lstStyle>
            <a:lvl1pPr>
              <a:defRPr sz="100">
                <a:noFill/>
              </a:defRPr>
            </a:lvl1pPr>
          </a:lstStyle>
          <a:p>
            <a:endParaRPr lang="en-GB" dirty="0"/>
          </a:p>
        </p:txBody>
      </p:sp>
      <p:sp>
        <p:nvSpPr>
          <p:cNvPr id="14" name="Slide Number Placeholder 25" hidden="1">
            <a:extLst>
              <a:ext uri="{FF2B5EF4-FFF2-40B4-BE49-F238E27FC236}">
                <a16:creationId xmlns:a16="http://schemas.microsoft.com/office/drawing/2014/main" id="{A6F15EBA-C120-40DF-8D6D-88E3C3C25F9C}"/>
              </a:ext>
            </a:extLst>
          </p:cNvPr>
          <p:cNvSpPr>
            <a:spLocks noGrp="1"/>
          </p:cNvSpPr>
          <p:nvPr>
            <p:ph type="sldNum" sz="quarter" idx="19"/>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spTree>
    <p:extLst>
      <p:ext uri="{BB962C8B-B14F-4D97-AF65-F5344CB8AC3E}">
        <p14:creationId xmlns:p14="http://schemas.microsoft.com/office/powerpoint/2010/main" val="1789498592"/>
      </p:ext>
    </p:extLst>
  </p:cSld>
  <p:clrMapOvr>
    <a:masterClrMapping/>
  </p:clrMapOvr>
  <p:extLst>
    <p:ext uri="{DCECCB84-F9BA-43D5-87BE-67443E8EF086}">
      <p15:sldGuideLst xmlns:p15="http://schemas.microsoft.com/office/powerpoint/2012/main">
        <p15:guide id="1" pos="3953" userDrawn="1">
          <p15:clr>
            <a:srgbClr val="FBAE40"/>
          </p15:clr>
        </p15:guide>
        <p15:guide id="2" pos="3728" userDrawn="1">
          <p15:clr>
            <a:srgbClr val="FBAE40"/>
          </p15:clr>
        </p15:guide>
        <p15:guide id="3" pos="2205" userDrawn="1">
          <p15:clr>
            <a:srgbClr val="FBAE40"/>
          </p15:clr>
        </p15:guide>
        <p15:guide id="4" pos="19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0/50 Image text (no footer)">
    <p:spTree>
      <p:nvGrpSpPr>
        <p:cNvPr id="1" name=""/>
        <p:cNvGrpSpPr/>
        <p:nvPr/>
      </p:nvGrpSpPr>
      <p:grpSpPr>
        <a:xfrm>
          <a:off x="0" y="0"/>
          <a:ext cx="0" cy="0"/>
          <a:chOff x="0" y="0"/>
          <a:chExt cx="0" cy="0"/>
        </a:xfrm>
      </p:grpSpPr>
      <p:sp>
        <p:nvSpPr>
          <p:cNvPr id="12" name="Title 1"/>
          <p:cNvSpPr>
            <a:spLocks noGrp="1"/>
          </p:cNvSpPr>
          <p:nvPr>
            <p:ph type="title"/>
          </p:nvPr>
        </p:nvSpPr>
        <p:spPr>
          <a:xfrm>
            <a:off x="6276001" y="365125"/>
            <a:ext cx="5190511" cy="1047750"/>
          </a:xfrm>
        </p:spPr>
        <p:txBody>
          <a:bodyPr/>
          <a:lstStyle>
            <a:lvl1pPr>
              <a:defRPr>
                <a:latin typeface="+mj-lt"/>
              </a:defRPr>
            </a:lvl1pPr>
          </a:lstStyle>
          <a:p>
            <a:r>
              <a:rPr lang="pt-PT"/>
              <a:t>Clique para editar o estilo de título do Modelo Global</a:t>
            </a:r>
            <a:endParaRPr lang="en-GB" dirty="0"/>
          </a:p>
        </p:txBody>
      </p:sp>
      <p:sp>
        <p:nvSpPr>
          <p:cNvPr id="10" name="Content Placeholder 3"/>
          <p:cNvSpPr>
            <a:spLocks noGrp="1"/>
          </p:cNvSpPr>
          <p:nvPr>
            <p:ph sz="quarter" idx="14" hasCustomPrompt="1"/>
          </p:nvPr>
        </p:nvSpPr>
        <p:spPr>
          <a:xfrm>
            <a:off x="6276001" y="1636713"/>
            <a:ext cx="5190512" cy="4681287"/>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Picture Placeholder 3"/>
          <p:cNvSpPr>
            <a:spLocks noGrp="1"/>
          </p:cNvSpPr>
          <p:nvPr>
            <p:ph type="pic" sz="quarter" idx="17" hasCustomPrompt="1"/>
          </p:nvPr>
        </p:nvSpPr>
        <p:spPr>
          <a:xfrm>
            <a:off x="0" y="1"/>
            <a:ext cx="5916000" cy="6858000"/>
          </a:xfrm>
        </p:spPr>
        <p:txBody>
          <a:bodyPr vert="horz" lIns="0" tIns="612000" rIns="0" bIns="0" rtlCol="0" anchor="ctr" anchorCtr="0">
            <a:noAutofit/>
          </a:bodyPr>
          <a:lstStyle>
            <a:lvl1pPr marL="0" indent="0" algn="ctr">
              <a:buNone/>
              <a:defRPr lang="da-DK" sz="1400" baseline="0">
                <a:solidFill>
                  <a:schemeClr val="tx1">
                    <a:lumMod val="50000"/>
                    <a:lumOff val="50000"/>
                  </a:schemeClr>
                </a:solidFill>
                <a:latin typeface="+mj-lt"/>
              </a:defRPr>
            </a:lvl1pPr>
          </a:lstStyle>
          <a:p>
            <a:r>
              <a:rPr lang="en-GB" dirty="0"/>
              <a:t>Click on icon and insert the picture from ImageLibrary</a:t>
            </a:r>
          </a:p>
        </p:txBody>
      </p:sp>
      <p:sp>
        <p:nvSpPr>
          <p:cNvPr id="13" name="Date Placeholder 2" hidden="1">
            <a:extLst>
              <a:ext uri="{FF2B5EF4-FFF2-40B4-BE49-F238E27FC236}">
                <a16:creationId xmlns:a16="http://schemas.microsoft.com/office/drawing/2014/main" id="{778C4765-9B1A-4417-BC1A-912382B3F0D4}"/>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4" name="Footer Placeholder 24" hidden="1">
            <a:extLst>
              <a:ext uri="{FF2B5EF4-FFF2-40B4-BE49-F238E27FC236}">
                <a16:creationId xmlns:a16="http://schemas.microsoft.com/office/drawing/2014/main" id="{929A10B5-F904-433F-9A59-A96CF82E9F7F}"/>
              </a:ext>
            </a:extLst>
          </p:cNvPr>
          <p:cNvSpPr>
            <a:spLocks noGrp="1"/>
          </p:cNvSpPr>
          <p:nvPr>
            <p:ph type="ftr" sz="quarter" idx="18"/>
          </p:nvPr>
        </p:nvSpPr>
        <p:spPr>
          <a:xfrm>
            <a:off x="0" y="6876000"/>
            <a:ext cx="0" cy="0"/>
          </a:xfrm>
          <a:prstGeom prst="rect">
            <a:avLst/>
          </a:prstGeom>
        </p:spPr>
        <p:txBody>
          <a:bodyPr/>
          <a:lstStyle>
            <a:lvl1pPr>
              <a:defRPr sz="100">
                <a:noFill/>
              </a:defRPr>
            </a:lvl1pPr>
          </a:lstStyle>
          <a:p>
            <a:endParaRPr lang="en-GB" dirty="0"/>
          </a:p>
        </p:txBody>
      </p:sp>
      <p:sp>
        <p:nvSpPr>
          <p:cNvPr id="15" name="Slide Number Placeholder 25" hidden="1">
            <a:extLst>
              <a:ext uri="{FF2B5EF4-FFF2-40B4-BE49-F238E27FC236}">
                <a16:creationId xmlns:a16="http://schemas.microsoft.com/office/drawing/2014/main" id="{1ABED4D5-5171-4857-9EF2-5F8431CCEF6A}"/>
              </a:ext>
            </a:extLst>
          </p:cNvPr>
          <p:cNvSpPr>
            <a:spLocks noGrp="1"/>
          </p:cNvSpPr>
          <p:nvPr>
            <p:ph type="sldNum" sz="quarter" idx="19"/>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spTree>
    <p:extLst>
      <p:ext uri="{BB962C8B-B14F-4D97-AF65-F5344CB8AC3E}">
        <p14:creationId xmlns:p14="http://schemas.microsoft.com/office/powerpoint/2010/main" val="2918265075"/>
      </p:ext>
    </p:extLst>
  </p:cSld>
  <p:clrMapOvr>
    <a:masterClrMapping/>
  </p:clrMapOvr>
  <p:extLst>
    <p:ext uri="{DCECCB84-F9BA-43D5-87BE-67443E8EF086}">
      <p15:sldGuideLst xmlns:p15="http://schemas.microsoft.com/office/powerpoint/2012/main">
        <p15:guide id="1" pos="3728" userDrawn="1">
          <p15:clr>
            <a:srgbClr val="FBAE40"/>
          </p15:clr>
        </p15:guide>
        <p15:guide id="2" pos="395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ckground image">
    <p:spTree>
      <p:nvGrpSpPr>
        <p:cNvPr id="1" name=""/>
        <p:cNvGrpSpPr/>
        <p:nvPr/>
      </p:nvGrpSpPr>
      <p:grpSpPr>
        <a:xfrm>
          <a:off x="0" y="0"/>
          <a:ext cx="0" cy="0"/>
          <a:chOff x="0" y="0"/>
          <a:chExt cx="0" cy="0"/>
        </a:xfrm>
      </p:grpSpPr>
      <p:sp>
        <p:nvSpPr>
          <p:cNvPr id="19" name="Picture Placeholder 3"/>
          <p:cNvSpPr>
            <a:spLocks noGrp="1"/>
          </p:cNvSpPr>
          <p:nvPr>
            <p:ph type="pic" sz="quarter" idx="17" hasCustomPrompt="1"/>
          </p:nvPr>
        </p:nvSpPr>
        <p:spPr>
          <a:xfrm>
            <a:off x="359999" y="365125"/>
            <a:ext cx="11472001" cy="5592763"/>
          </a:xfrm>
        </p:spPr>
        <p:txBody>
          <a:bodyPr vert="horz" lIns="0" tIns="612000" rIns="0" bIns="0" rtlCol="0" anchor="ctr" anchorCtr="0">
            <a:noAutofit/>
          </a:bodyPr>
          <a:lstStyle>
            <a:lvl1pPr marL="0" indent="0" algn="ctr">
              <a:buNone/>
              <a:defRPr lang="da-DK" sz="1400" baseline="0">
                <a:solidFill>
                  <a:schemeClr val="tx1">
                    <a:lumMod val="50000"/>
                    <a:lumOff val="50000"/>
                  </a:schemeClr>
                </a:solidFill>
                <a:latin typeface="+mj-lt"/>
              </a:defRPr>
            </a:lvl1pPr>
          </a:lstStyle>
          <a:p>
            <a:r>
              <a:rPr lang="en-GB" dirty="0"/>
              <a:t>Click on icon and insert the picture from ImageLibrary</a:t>
            </a:r>
          </a:p>
        </p:txBody>
      </p:sp>
      <p:sp>
        <p:nvSpPr>
          <p:cNvPr id="5" name="Date_DateCustomA"/>
          <p:cNvSpPr>
            <a:spLocks noGrp="1"/>
          </p:cNvSpPr>
          <p:nvPr>
            <p:ph type="dt" sz="half" idx="18"/>
          </p:nvPr>
        </p:nvSpPr>
        <p:spPr/>
        <p:txBody>
          <a:bodyPr/>
          <a:lstStyle/>
          <a:p>
            <a:endParaRPr lang="en-GB" dirty="0"/>
          </a:p>
        </p:txBody>
      </p:sp>
      <p:sp>
        <p:nvSpPr>
          <p:cNvPr id="6" name="FLD_PresentationTitle"/>
          <p:cNvSpPr>
            <a:spLocks noGrp="1"/>
          </p:cNvSpPr>
          <p:nvPr>
            <p:ph type="ftr" sz="quarter" idx="19"/>
          </p:nvPr>
        </p:nvSpPr>
        <p:spPr/>
        <p:txBody>
          <a:bodyPr/>
          <a:lstStyle/>
          <a:p>
            <a:endParaRPr lang="en-GB" dirty="0"/>
          </a:p>
        </p:txBody>
      </p:sp>
      <p:sp>
        <p:nvSpPr>
          <p:cNvPr id="8" name="Slide Number Placeholder 7"/>
          <p:cNvSpPr>
            <a:spLocks noGrp="1"/>
          </p:cNvSpPr>
          <p:nvPr>
            <p:ph type="sldNum" sz="quarter" idx="20"/>
          </p:nvPr>
        </p:nvSpPr>
        <p:spPr/>
        <p:txBody>
          <a:bodyPr/>
          <a:lstStyle/>
          <a:p>
            <a:r>
              <a:rPr lang="en-GB" dirty="0"/>
              <a:t>Page </a:t>
            </a:r>
            <a:fld id="{9E564AD4-C76D-4F33-BD52-5147B3B7B407}" type="slidenum">
              <a:rPr lang="en-GB"/>
              <a:pPr/>
              <a:t>‹nº›</a:t>
            </a:fld>
            <a:endParaRPr lang="en-GB" dirty="0"/>
          </a:p>
        </p:txBody>
      </p:sp>
    </p:spTree>
    <p:extLst>
      <p:ext uri="{BB962C8B-B14F-4D97-AF65-F5344CB8AC3E}">
        <p14:creationId xmlns:p14="http://schemas.microsoft.com/office/powerpoint/2010/main" val="1569892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ackground image (no footer)">
    <p:spTree>
      <p:nvGrpSpPr>
        <p:cNvPr id="1" name=""/>
        <p:cNvGrpSpPr/>
        <p:nvPr/>
      </p:nvGrpSpPr>
      <p:grpSpPr>
        <a:xfrm>
          <a:off x="0" y="0"/>
          <a:ext cx="0" cy="0"/>
          <a:chOff x="0" y="0"/>
          <a:chExt cx="0" cy="0"/>
        </a:xfrm>
      </p:grpSpPr>
      <p:sp>
        <p:nvSpPr>
          <p:cNvPr id="19" name="Picture Placeholder 3"/>
          <p:cNvSpPr>
            <a:spLocks noGrp="1"/>
          </p:cNvSpPr>
          <p:nvPr>
            <p:ph type="pic" sz="quarter" idx="17" hasCustomPrompt="1"/>
          </p:nvPr>
        </p:nvSpPr>
        <p:spPr>
          <a:xfrm>
            <a:off x="0" y="0"/>
            <a:ext cx="12191999" cy="6857999"/>
          </a:xfrm>
        </p:spPr>
        <p:txBody>
          <a:bodyPr vert="horz" lIns="0" tIns="612000" rIns="0" bIns="0" rtlCol="0" anchor="ctr" anchorCtr="0">
            <a:noAutofit/>
          </a:bodyPr>
          <a:lstStyle>
            <a:lvl1pPr algn="ctr">
              <a:buNone/>
              <a:defRPr lang="da-DK" sz="1400" baseline="0">
                <a:solidFill>
                  <a:schemeClr val="tx1">
                    <a:lumMod val="50000"/>
                    <a:lumOff val="50000"/>
                  </a:schemeClr>
                </a:solidFill>
                <a:latin typeface="+mj-lt"/>
              </a:defRPr>
            </a:lvl1pPr>
          </a:lstStyle>
          <a:p>
            <a:r>
              <a:rPr lang="en-GB" dirty="0"/>
              <a:t>Click on icon and insert the picture from ImageLibrary</a:t>
            </a:r>
          </a:p>
        </p:txBody>
      </p:sp>
      <p:sp>
        <p:nvSpPr>
          <p:cNvPr id="8" name="Date Placeholder 2" hidden="1">
            <a:extLst>
              <a:ext uri="{FF2B5EF4-FFF2-40B4-BE49-F238E27FC236}">
                <a16:creationId xmlns:a16="http://schemas.microsoft.com/office/drawing/2014/main" id="{2DE085ED-2AE7-49EB-A97F-49BC4D9AA176}"/>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9" name="Footer Placeholder 24" hidden="1">
            <a:extLst>
              <a:ext uri="{FF2B5EF4-FFF2-40B4-BE49-F238E27FC236}">
                <a16:creationId xmlns:a16="http://schemas.microsoft.com/office/drawing/2014/main" id="{EE773062-A2E6-4852-9596-2E0A516AA389}"/>
              </a:ext>
            </a:extLst>
          </p:cNvPr>
          <p:cNvSpPr>
            <a:spLocks noGrp="1"/>
          </p:cNvSpPr>
          <p:nvPr>
            <p:ph type="ftr" sz="quarter" idx="18"/>
          </p:nvPr>
        </p:nvSpPr>
        <p:spPr>
          <a:xfrm>
            <a:off x="0" y="6876000"/>
            <a:ext cx="0" cy="0"/>
          </a:xfrm>
          <a:prstGeom prst="rect">
            <a:avLst/>
          </a:prstGeom>
        </p:spPr>
        <p:txBody>
          <a:bodyPr/>
          <a:lstStyle>
            <a:lvl1pPr>
              <a:defRPr sz="100">
                <a:noFill/>
              </a:defRPr>
            </a:lvl1pPr>
          </a:lstStyle>
          <a:p>
            <a:endParaRPr lang="en-GB" dirty="0"/>
          </a:p>
        </p:txBody>
      </p:sp>
      <p:sp>
        <p:nvSpPr>
          <p:cNvPr id="10" name="Slide Number Placeholder 25" hidden="1">
            <a:extLst>
              <a:ext uri="{FF2B5EF4-FFF2-40B4-BE49-F238E27FC236}">
                <a16:creationId xmlns:a16="http://schemas.microsoft.com/office/drawing/2014/main" id="{B0F476BA-C536-4410-B7ED-98EE33F3FC41}"/>
              </a:ext>
            </a:extLst>
          </p:cNvPr>
          <p:cNvSpPr>
            <a:spLocks noGrp="1"/>
          </p:cNvSpPr>
          <p:nvPr>
            <p:ph type="sldNum" sz="quarter" idx="19"/>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spTree>
    <p:extLst>
      <p:ext uri="{BB962C8B-B14F-4D97-AF65-F5344CB8AC3E}">
        <p14:creationId xmlns:p14="http://schemas.microsoft.com/office/powerpoint/2010/main" val="1941593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produ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pt-PT"/>
              <a:t>Clique para editar o estilo de título do Modelo Global</a:t>
            </a:r>
            <a:endParaRPr lang="en-GB" dirty="0"/>
          </a:p>
        </p:txBody>
      </p:sp>
      <p:sp>
        <p:nvSpPr>
          <p:cNvPr id="7" name="Content Placeholder 2"/>
          <p:cNvSpPr>
            <a:spLocks noGrp="1"/>
          </p:cNvSpPr>
          <p:nvPr>
            <p:ph sz="quarter" idx="13" hasCustomPrompt="1"/>
          </p:nvPr>
        </p:nvSpPr>
        <p:spPr>
          <a:xfrm>
            <a:off x="725488" y="1636713"/>
            <a:ext cx="10745787" cy="43211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Pladsholder til indhold 2"/>
          <p:cNvSpPr>
            <a:spLocks noGrp="1"/>
          </p:cNvSpPr>
          <p:nvPr>
            <p:ph sz="quarter" idx="17" hasCustomPrompt="1"/>
          </p:nvPr>
        </p:nvSpPr>
        <p:spPr>
          <a:xfrm>
            <a:off x="9773172" y="6142181"/>
            <a:ext cx="1692000" cy="429455"/>
          </a:xfrm>
        </p:spPr>
        <p:txBody>
          <a:bodyPr/>
          <a:lstStyle>
            <a:lvl1pPr>
              <a:buNone/>
              <a:defRPr sz="1200" baseline="0">
                <a:solidFill>
                  <a:schemeClr val="bg2"/>
                </a:solidFill>
                <a:latin typeface="+mj-lt"/>
              </a:defRPr>
            </a:lvl1pPr>
          </a:lstStyle>
          <a:p>
            <a:pPr lvl="0"/>
            <a:r>
              <a:rPr lang="en-GB" dirty="0"/>
              <a:t>Insert product logo</a:t>
            </a:r>
          </a:p>
        </p:txBody>
      </p:sp>
      <p:sp>
        <p:nvSpPr>
          <p:cNvPr id="3" name="Date_DateCustomA"/>
          <p:cNvSpPr>
            <a:spLocks noGrp="1"/>
          </p:cNvSpPr>
          <p:nvPr>
            <p:ph type="dt" sz="half" idx="18"/>
          </p:nvPr>
        </p:nvSpPr>
        <p:spPr/>
        <p:txBody>
          <a:bodyPr/>
          <a:lstStyle/>
          <a:p>
            <a:endParaRPr lang="en-GB" dirty="0"/>
          </a:p>
        </p:txBody>
      </p:sp>
      <p:sp>
        <p:nvSpPr>
          <p:cNvPr id="4" name="FLD_PresentationTitle"/>
          <p:cNvSpPr>
            <a:spLocks noGrp="1"/>
          </p:cNvSpPr>
          <p:nvPr>
            <p:ph type="ftr" sz="quarter" idx="19"/>
          </p:nvPr>
        </p:nvSpPr>
        <p:spPr/>
        <p:txBody>
          <a:bodyPr/>
          <a:lstStyle/>
          <a:p>
            <a:endParaRPr lang="en-GB" dirty="0"/>
          </a:p>
        </p:txBody>
      </p:sp>
      <p:sp>
        <p:nvSpPr>
          <p:cNvPr id="5" name="Slide Number Placeholder 4"/>
          <p:cNvSpPr>
            <a:spLocks noGrp="1"/>
          </p:cNvSpPr>
          <p:nvPr>
            <p:ph type="sldNum" sz="quarter" idx="20"/>
          </p:nvPr>
        </p:nvSpPr>
        <p:spPr/>
        <p:txBody>
          <a:bodyPr/>
          <a:lstStyle/>
          <a:p>
            <a:r>
              <a:rPr lang="en-GB" dirty="0"/>
              <a:t>Page </a:t>
            </a:r>
            <a:fld id="{9E564AD4-C76D-4F33-BD52-5147B3B7B407}" type="slidenum">
              <a:rPr lang="en-GB"/>
              <a:pPr/>
              <a:t>‹nº›</a:t>
            </a:fld>
            <a:endParaRPr lang="en-GB" dirty="0"/>
          </a:p>
        </p:txBody>
      </p:sp>
      <p:pic>
        <p:nvPicPr>
          <p:cNvPr id="11" name="BA descriptor">
            <a:extLst>
              <a:ext uri="{FF2B5EF4-FFF2-40B4-BE49-F238E27FC236}">
                <a16:creationId xmlns:a16="http://schemas.microsoft.com/office/drawing/2014/main" id="{06FD9D4C-59C4-4452-82C4-0C649AEEAD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399" y="6423689"/>
            <a:ext cx="3608491" cy="118458"/>
          </a:xfrm>
          <a:prstGeom prst="rect">
            <a:avLst/>
          </a:prstGeom>
        </p:spPr>
      </p:pic>
    </p:spTree>
    <p:extLst>
      <p:ext uri="{BB962C8B-B14F-4D97-AF65-F5344CB8AC3E}">
        <p14:creationId xmlns:p14="http://schemas.microsoft.com/office/powerpoint/2010/main" val="2725220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 3x (product)">
    <p:spTree>
      <p:nvGrpSpPr>
        <p:cNvPr id="1" name=""/>
        <p:cNvGrpSpPr/>
        <p:nvPr/>
      </p:nvGrpSpPr>
      <p:grpSpPr>
        <a:xfrm>
          <a:off x="0" y="0"/>
          <a:ext cx="0" cy="0"/>
          <a:chOff x="0" y="0"/>
          <a:chExt cx="0" cy="0"/>
        </a:xfrm>
      </p:grpSpPr>
      <p:sp>
        <p:nvSpPr>
          <p:cNvPr id="12" name="Title 1"/>
          <p:cNvSpPr>
            <a:spLocks noGrp="1"/>
          </p:cNvSpPr>
          <p:nvPr>
            <p:ph type="title"/>
          </p:nvPr>
        </p:nvSpPr>
        <p:spPr>
          <a:xfrm>
            <a:off x="725487" y="365125"/>
            <a:ext cx="10741025" cy="1047750"/>
          </a:xfrm>
        </p:spPr>
        <p:txBody>
          <a:bodyPr/>
          <a:lstStyle>
            <a:lvl1pPr>
              <a:defRPr>
                <a:latin typeface="+mj-lt"/>
              </a:defRPr>
            </a:lvl1pPr>
          </a:lstStyle>
          <a:p>
            <a:r>
              <a:rPr lang="pt-PT"/>
              <a:t>Clique para editar o estilo de título do Modelo Global</a:t>
            </a:r>
            <a:endParaRPr lang="en-GB" dirty="0"/>
          </a:p>
        </p:txBody>
      </p:sp>
      <p:sp>
        <p:nvSpPr>
          <p:cNvPr id="9" name="Content Placeholder 2"/>
          <p:cNvSpPr>
            <a:spLocks noGrp="1"/>
          </p:cNvSpPr>
          <p:nvPr>
            <p:ph sz="quarter" idx="13" hasCustomPrompt="1"/>
          </p:nvPr>
        </p:nvSpPr>
        <p:spPr>
          <a:xfrm>
            <a:off x="725488" y="1636713"/>
            <a:ext cx="3340800" cy="43211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
          <p:cNvSpPr>
            <a:spLocks noGrp="1"/>
          </p:cNvSpPr>
          <p:nvPr>
            <p:ph sz="quarter" idx="14" hasCustomPrompt="1"/>
          </p:nvPr>
        </p:nvSpPr>
        <p:spPr>
          <a:xfrm>
            <a:off x="8125712" y="1636713"/>
            <a:ext cx="3340800" cy="43211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3"/>
          <p:cNvSpPr>
            <a:spLocks noGrp="1"/>
          </p:cNvSpPr>
          <p:nvPr>
            <p:ph sz="quarter" idx="15" hasCustomPrompt="1"/>
          </p:nvPr>
        </p:nvSpPr>
        <p:spPr>
          <a:xfrm>
            <a:off x="4425600" y="1636713"/>
            <a:ext cx="3340800" cy="43211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Pladsholder til indhold 2"/>
          <p:cNvSpPr>
            <a:spLocks noGrp="1"/>
          </p:cNvSpPr>
          <p:nvPr>
            <p:ph sz="quarter" idx="17" hasCustomPrompt="1"/>
          </p:nvPr>
        </p:nvSpPr>
        <p:spPr>
          <a:xfrm>
            <a:off x="9773172" y="6142181"/>
            <a:ext cx="1692000" cy="429455"/>
          </a:xfrm>
        </p:spPr>
        <p:txBody>
          <a:bodyPr/>
          <a:lstStyle>
            <a:lvl1pPr>
              <a:buNone/>
              <a:defRPr sz="1200" baseline="0">
                <a:solidFill>
                  <a:schemeClr val="bg2"/>
                </a:solidFill>
                <a:latin typeface="+mj-lt"/>
              </a:defRPr>
            </a:lvl1pPr>
          </a:lstStyle>
          <a:p>
            <a:pPr lvl="0"/>
            <a:r>
              <a:rPr lang="en-GB" dirty="0"/>
              <a:t>Insert product logo</a:t>
            </a:r>
          </a:p>
        </p:txBody>
      </p:sp>
      <p:sp>
        <p:nvSpPr>
          <p:cNvPr id="5" name="Date_DateCustomA"/>
          <p:cNvSpPr>
            <a:spLocks noGrp="1"/>
          </p:cNvSpPr>
          <p:nvPr>
            <p:ph type="dt" sz="half" idx="18"/>
          </p:nvPr>
        </p:nvSpPr>
        <p:spPr/>
        <p:txBody>
          <a:bodyPr/>
          <a:lstStyle/>
          <a:p>
            <a:endParaRPr lang="en-GB" dirty="0"/>
          </a:p>
        </p:txBody>
      </p:sp>
      <p:sp>
        <p:nvSpPr>
          <p:cNvPr id="6" name="FLD_PresentationTitle"/>
          <p:cNvSpPr>
            <a:spLocks noGrp="1"/>
          </p:cNvSpPr>
          <p:nvPr>
            <p:ph type="ftr" sz="quarter" idx="19"/>
          </p:nvPr>
        </p:nvSpPr>
        <p:spPr/>
        <p:txBody>
          <a:bodyPr/>
          <a:lstStyle/>
          <a:p>
            <a:endParaRPr lang="en-GB" dirty="0"/>
          </a:p>
        </p:txBody>
      </p:sp>
      <p:sp>
        <p:nvSpPr>
          <p:cNvPr id="7" name="Slide Number Placeholder 6"/>
          <p:cNvSpPr>
            <a:spLocks noGrp="1"/>
          </p:cNvSpPr>
          <p:nvPr>
            <p:ph type="sldNum" sz="quarter" idx="20"/>
          </p:nvPr>
        </p:nvSpPr>
        <p:spPr/>
        <p:txBody>
          <a:bodyPr/>
          <a:lstStyle/>
          <a:p>
            <a:r>
              <a:rPr lang="en-GB" dirty="0"/>
              <a:t>Page </a:t>
            </a:r>
            <a:fld id="{9E564AD4-C76D-4F33-BD52-5147B3B7B407}" type="slidenum">
              <a:rPr lang="en-GB"/>
              <a:pPr/>
              <a:t>‹nº›</a:t>
            </a:fld>
            <a:endParaRPr lang="en-GB" dirty="0"/>
          </a:p>
        </p:txBody>
      </p:sp>
      <p:pic>
        <p:nvPicPr>
          <p:cNvPr id="13" name="BA descriptor">
            <a:extLst>
              <a:ext uri="{FF2B5EF4-FFF2-40B4-BE49-F238E27FC236}">
                <a16:creationId xmlns:a16="http://schemas.microsoft.com/office/drawing/2014/main" id="{6918365E-CE97-4898-BACC-27E6A5D4D6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261" y="6441698"/>
            <a:ext cx="3204000" cy="89395"/>
          </a:xfrm>
          <a:prstGeom prst="rect">
            <a:avLst/>
          </a:prstGeom>
        </p:spPr>
      </p:pic>
    </p:spTree>
    <p:extLst>
      <p:ext uri="{BB962C8B-B14F-4D97-AF65-F5344CB8AC3E}">
        <p14:creationId xmlns:p14="http://schemas.microsoft.com/office/powerpoint/2010/main" val="3527841151"/>
      </p:ext>
    </p:extLst>
  </p:cSld>
  <p:clrMapOvr>
    <a:masterClrMapping/>
  </p:clrMapOvr>
  <p:extLst>
    <p:ext uri="{DCECCB84-F9BA-43D5-87BE-67443E8EF086}">
      <p15:sldGuideLst xmlns:p15="http://schemas.microsoft.com/office/powerpoint/2012/main">
        <p15:guide id="1" pos="4894" userDrawn="1">
          <p15:clr>
            <a:srgbClr val="FBAE40"/>
          </p15:clr>
        </p15:guide>
        <p15:guide id="2" pos="5118" userDrawn="1">
          <p15:clr>
            <a:srgbClr val="FBAE40"/>
          </p15:clr>
        </p15:guide>
        <p15:guide id="3" pos="2789" userDrawn="1">
          <p15:clr>
            <a:srgbClr val="FBAE40"/>
          </p15:clr>
        </p15:guide>
        <p15:guide id="4" pos="25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mall Turquoise Ba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latin typeface="+mj-lt"/>
            </a:endParaRPr>
          </a:p>
        </p:txBody>
      </p:sp>
      <p:sp>
        <p:nvSpPr>
          <p:cNvPr id="19" name="Picture Placeholder 1"/>
          <p:cNvSpPr>
            <a:spLocks noGrp="1"/>
          </p:cNvSpPr>
          <p:nvPr>
            <p:ph type="pic" sz="quarter" idx="14" hasCustomPrompt="1"/>
          </p:nvPr>
        </p:nvSpPr>
        <p:spPr>
          <a:xfrm>
            <a:off x="-1" y="0"/>
            <a:ext cx="12192000" cy="6858000"/>
          </a:xfrm>
        </p:spPr>
        <p:txBody>
          <a:bodyPr lIns="144000" tIns="108000" rIns="0" anchor="t" anchorCtr="0"/>
          <a:lstStyle>
            <a:lvl1pPr marL="0" indent="0" algn="l">
              <a:buNone/>
              <a:tabLst>
                <a:tab pos="1700213" algn="l"/>
              </a:tabLst>
              <a:defRPr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p:txBody>
      </p:sp>
      <p:sp>
        <p:nvSpPr>
          <p:cNvPr id="20" name="Text Placeholder blå kasse forløb"/>
          <p:cNvSpPr>
            <a:spLocks noGrp="1"/>
          </p:cNvSpPr>
          <p:nvPr>
            <p:ph type="body" sz="quarter" idx="23" hasCustomPrompt="1"/>
          </p:nvPr>
        </p:nvSpPr>
        <p:spPr>
          <a:xfrm>
            <a:off x="0" y="5418000"/>
            <a:ext cx="12192000" cy="720000"/>
          </a:xfrm>
          <a:gradFill flip="none" rotWithShape="1">
            <a:gsLst>
              <a:gs pos="0">
                <a:schemeClr val="accent1">
                  <a:alpha val="70000"/>
                </a:schemeClr>
              </a:gs>
              <a:gs pos="100000">
                <a:schemeClr val="accent1"/>
              </a:gs>
            </a:gsLst>
            <a:lin ang="0" scaled="0"/>
            <a:tileRect/>
          </a:gradFill>
          <a:ln>
            <a:noFill/>
          </a:ln>
        </p:spPr>
        <p:txBody>
          <a:bodyPr vert="horz" lIns="0" tIns="0" rIns="0" bIns="0" rtlCol="0">
            <a:noAutofit/>
          </a:bodyPr>
          <a:lstStyle>
            <a:lvl1pPr>
              <a:defRPr lang="en-GB" sz="100" dirty="0">
                <a:solidFill>
                  <a:schemeClr val="bg1"/>
                </a:solidFill>
              </a:defRPr>
            </a:lvl1pPr>
          </a:lstStyle>
          <a:p>
            <a:pPr lvl="0">
              <a:buNone/>
            </a:pPr>
            <a:r>
              <a:rPr lang="en-GB" dirty="0"/>
              <a:t>.</a:t>
            </a:r>
          </a:p>
        </p:txBody>
      </p:sp>
      <p:sp>
        <p:nvSpPr>
          <p:cNvPr id="2" name="FLD_PresentationTitle"/>
          <p:cNvSpPr>
            <a:spLocks noGrp="1"/>
          </p:cNvSpPr>
          <p:nvPr>
            <p:ph type="title" hasCustomPrompt="1"/>
          </p:nvPr>
        </p:nvSpPr>
        <p:spPr>
          <a:xfrm>
            <a:off x="1963463" y="361950"/>
            <a:ext cx="9507812" cy="2219603"/>
          </a:xfrm>
        </p:spPr>
        <p:txBody>
          <a:bodyPr anchor="b" anchorCtr="0"/>
          <a:lstStyle>
            <a:lvl1pPr>
              <a:lnSpc>
                <a:spcPct val="90000"/>
              </a:lnSpc>
              <a:defRPr sz="6000" baseline="0">
                <a:latin typeface="+mj-lt"/>
              </a:defRPr>
            </a:lvl1pPr>
          </a:lstStyle>
          <a:p>
            <a:r>
              <a:rPr lang="en-GB" dirty="0"/>
              <a:t>Presentation title</a:t>
            </a:r>
          </a:p>
        </p:txBody>
      </p:sp>
      <p:sp>
        <p:nvSpPr>
          <p:cNvPr id="5" name="FLD_PresentationSubtitle"/>
          <p:cNvSpPr>
            <a:spLocks noGrp="1"/>
          </p:cNvSpPr>
          <p:nvPr>
            <p:ph type="body" sz="quarter" idx="10" hasCustomPrompt="1"/>
          </p:nvPr>
        </p:nvSpPr>
        <p:spPr>
          <a:xfrm>
            <a:off x="1963462" y="2529743"/>
            <a:ext cx="9507600" cy="886229"/>
          </a:xfrm>
        </p:spPr>
        <p:txBody>
          <a:bodyPr/>
          <a:lstStyle>
            <a:lvl1pPr>
              <a:lnSpc>
                <a:spcPct val="95000"/>
              </a:lnSpc>
              <a:spcBef>
                <a:spcPts val="0"/>
              </a:spcBef>
              <a:buNone/>
              <a:defRPr sz="3500">
                <a:solidFill>
                  <a:schemeClr val="bg2"/>
                </a:solidFill>
                <a:latin typeface="+mj-lt"/>
              </a:defRPr>
            </a:lvl1pPr>
          </a:lstStyle>
          <a:p>
            <a:pPr lvl="0"/>
            <a:r>
              <a:rPr lang="en-GB" dirty="0"/>
              <a:t>Presentation subtitle</a:t>
            </a:r>
          </a:p>
        </p:txBody>
      </p:sp>
      <p:sp>
        <p:nvSpPr>
          <p:cNvPr id="16" name="FLD_PresentationName"/>
          <p:cNvSpPr>
            <a:spLocks noGrp="1"/>
          </p:cNvSpPr>
          <p:nvPr>
            <p:ph type="body" sz="quarter" idx="11" hasCustomPrompt="1"/>
          </p:nvPr>
        </p:nvSpPr>
        <p:spPr>
          <a:xfrm>
            <a:off x="1963462" y="3451993"/>
            <a:ext cx="9507600" cy="406105"/>
          </a:xfrm>
        </p:spPr>
        <p:txBody>
          <a:bodyPr/>
          <a:lstStyle>
            <a:lvl1pPr>
              <a:lnSpc>
                <a:spcPct val="100000"/>
              </a:lnSpc>
              <a:buNone/>
              <a:defRPr sz="2500" i="0">
                <a:solidFill>
                  <a:schemeClr val="bg2"/>
                </a:solidFill>
                <a:latin typeface="+mj-lt"/>
              </a:defRPr>
            </a:lvl1pPr>
          </a:lstStyle>
          <a:p>
            <a:pPr lvl="0"/>
            <a:r>
              <a:rPr lang="en-GB" dirty="0"/>
              <a:t>Click to insert Name and Surname</a:t>
            </a:r>
          </a:p>
        </p:txBody>
      </p:sp>
      <p:sp>
        <p:nvSpPr>
          <p:cNvPr id="24" name="Date_DateCustomA"/>
          <p:cNvSpPr>
            <a:spLocks noGrp="1"/>
          </p:cNvSpPr>
          <p:nvPr>
            <p:ph type="dt" sz="half" idx="16"/>
          </p:nvPr>
        </p:nvSpPr>
        <p:spPr>
          <a:xfrm>
            <a:off x="1963462" y="3894118"/>
            <a:ext cx="9507600" cy="423263"/>
          </a:xfrm>
          <a:prstGeom prst="rect">
            <a:avLst/>
          </a:prstGeom>
        </p:spPr>
        <p:txBody>
          <a:bodyPr anchor="t" anchorCtr="0"/>
          <a:lstStyle>
            <a:lvl1pPr algn="l">
              <a:defRPr lang="en-GB" sz="2000" kern="1200">
                <a:solidFill>
                  <a:schemeClr val="bg2"/>
                </a:solidFill>
                <a:latin typeface="+mj-lt"/>
                <a:ea typeface="+mn-ea"/>
                <a:cs typeface="+mn-cs"/>
              </a:defRPr>
            </a:lvl1pPr>
          </a:lstStyle>
          <a:p>
            <a:endParaRPr lang="en-GB" dirty="0"/>
          </a:p>
        </p:txBody>
      </p:sp>
      <p:sp>
        <p:nvSpPr>
          <p:cNvPr id="17" name="Text Placeholder logo"/>
          <p:cNvSpPr>
            <a:spLocks noGrp="1"/>
          </p:cNvSpPr>
          <p:nvPr>
            <p:ph type="body" sz="quarter" idx="20" hasCustomPrompt="1"/>
          </p:nvPr>
        </p:nvSpPr>
        <p:spPr>
          <a:xfrm>
            <a:off x="9989874" y="5620796"/>
            <a:ext cx="1476000" cy="331200"/>
          </a:xfrm>
          <a:blipFill>
            <a:blip r:embed="rId2" cstate="print">
              <a:extLst>
                <a:ext uri="{28A0092B-C50C-407E-A947-70E740481C1C}">
                  <a14:useLocalDpi xmlns:a14="http://schemas.microsoft.com/office/drawing/2010/main"/>
                </a:ext>
              </a:extLst>
            </a:blip>
            <a:stretch>
              <a:fillRect/>
            </a:stretch>
          </a:blipFill>
        </p:spPr>
        <p:txBody>
          <a:bodyPr/>
          <a:lstStyle>
            <a:lvl1pPr>
              <a:defRPr sz="100">
                <a:solidFill>
                  <a:schemeClr val="bg1"/>
                </a:solidFill>
                <a:latin typeface="+mj-lt"/>
              </a:defRPr>
            </a:lvl1pPr>
          </a:lstStyle>
          <a:p>
            <a:pPr lvl="0"/>
            <a:r>
              <a:rPr lang="en-GB" dirty="0"/>
              <a:t>.</a:t>
            </a:r>
          </a:p>
        </p:txBody>
      </p:sp>
      <p:sp>
        <p:nvSpPr>
          <p:cNvPr id="13" name="Footer Placeholder 24" hidden="1">
            <a:extLst>
              <a:ext uri="{FF2B5EF4-FFF2-40B4-BE49-F238E27FC236}">
                <a16:creationId xmlns:a16="http://schemas.microsoft.com/office/drawing/2014/main" id="{9999E443-DC42-4EED-8BC2-9B3695AC1E24}"/>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4" name="Slide Number Placeholder 25" hidden="1">
            <a:extLst>
              <a:ext uri="{FF2B5EF4-FFF2-40B4-BE49-F238E27FC236}">
                <a16:creationId xmlns:a16="http://schemas.microsoft.com/office/drawing/2014/main" id="{5D2C5EF1-50EC-4B9B-9945-672DE6E50BAD}"/>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sp>
        <p:nvSpPr>
          <p:cNvPr id="15" name="Text Placeholder BA descriptor">
            <a:extLst>
              <a:ext uri="{FF2B5EF4-FFF2-40B4-BE49-F238E27FC236}">
                <a16:creationId xmlns:a16="http://schemas.microsoft.com/office/drawing/2014/main" id="{CF55EE96-166F-4FC4-AEDE-2987416EE471}"/>
              </a:ext>
            </a:extLst>
          </p:cNvPr>
          <p:cNvSpPr>
            <a:spLocks noGrp="1"/>
          </p:cNvSpPr>
          <p:nvPr>
            <p:ph type="body" sz="quarter" idx="26" hasCustomPrompt="1"/>
          </p:nvPr>
        </p:nvSpPr>
        <p:spPr>
          <a:xfrm>
            <a:off x="702548" y="5763984"/>
            <a:ext cx="3607200" cy="118800"/>
          </a:xfrm>
          <a:blipFill>
            <a:blip r:embed="rId3"/>
            <a:stretch>
              <a:fillRect/>
            </a:stretch>
          </a:blipFill>
          <a:ln>
            <a:noFill/>
          </a:ln>
        </p:spPr>
        <p:txBody>
          <a:bodyPr/>
          <a:lstStyle>
            <a:lvl1pPr>
              <a:defRPr sz="100">
                <a:noFill/>
                <a:latin typeface="+mj-lt"/>
              </a:defRPr>
            </a:lvl1pPr>
          </a:lstStyle>
          <a:p>
            <a:pPr lvl="0"/>
            <a:r>
              <a:rPr lang="en-GB" dirty="0"/>
              <a:t>.</a:t>
            </a:r>
          </a:p>
        </p:txBody>
      </p:sp>
    </p:spTree>
    <p:extLst>
      <p:ext uri="{BB962C8B-B14F-4D97-AF65-F5344CB8AC3E}">
        <p14:creationId xmlns:p14="http://schemas.microsoft.com/office/powerpoint/2010/main" val="946269499"/>
      </p:ext>
    </p:extLst>
  </p:cSld>
  <p:clrMapOvr>
    <a:masterClrMapping/>
  </p:clrMapOvr>
  <p:extLst>
    <p:ext uri="{DCECCB84-F9BA-43D5-87BE-67443E8EF086}">
      <p15:sldGuideLst xmlns:p15="http://schemas.microsoft.com/office/powerpoint/2012/main">
        <p15:guide id="1" pos="123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50/50 Image text (product)">
    <p:spTree>
      <p:nvGrpSpPr>
        <p:cNvPr id="1" name=""/>
        <p:cNvGrpSpPr/>
        <p:nvPr/>
      </p:nvGrpSpPr>
      <p:grpSpPr>
        <a:xfrm>
          <a:off x="0" y="0"/>
          <a:ext cx="0" cy="0"/>
          <a:chOff x="0" y="0"/>
          <a:chExt cx="0" cy="0"/>
        </a:xfrm>
      </p:grpSpPr>
      <p:pic>
        <p:nvPicPr>
          <p:cNvPr id="14" name="Picture 3" descr="Baggrund-test-ny.png"/>
          <p:cNvPicPr>
            <a:picLocks noChangeAspect="1"/>
          </p:cNvPicPr>
          <p:nvPr userDrawn="1"/>
        </p:nvPicPr>
        <p:blipFill rotWithShape="1">
          <a:blip r:embed="rId2">
            <a:extLst>
              <a:ext uri="{28A0092B-C50C-407E-A947-70E740481C1C}">
                <a14:useLocalDpi xmlns:a14="http://schemas.microsoft.com/office/drawing/2010/main"/>
              </a:ext>
            </a:extLst>
          </a:blip>
          <a:srcRect l="-2883"/>
          <a:stretch/>
        </p:blipFill>
        <p:spPr>
          <a:xfrm>
            <a:off x="-170763" y="0"/>
            <a:ext cx="6093867" cy="6858000"/>
          </a:xfrm>
          <a:prstGeom prst="rect">
            <a:avLst/>
          </a:prstGeom>
        </p:spPr>
      </p:pic>
      <p:sp>
        <p:nvSpPr>
          <p:cNvPr id="12" name="Title 1"/>
          <p:cNvSpPr>
            <a:spLocks noGrp="1"/>
          </p:cNvSpPr>
          <p:nvPr>
            <p:ph type="title"/>
          </p:nvPr>
        </p:nvSpPr>
        <p:spPr>
          <a:xfrm>
            <a:off x="6276001" y="1088844"/>
            <a:ext cx="5190511" cy="981982"/>
          </a:xfrm>
        </p:spPr>
        <p:txBody>
          <a:bodyPr/>
          <a:lstStyle>
            <a:lvl1pPr>
              <a:defRPr>
                <a:latin typeface="+mj-lt"/>
              </a:defRPr>
            </a:lvl1pPr>
          </a:lstStyle>
          <a:p>
            <a:r>
              <a:rPr lang="pt-PT"/>
              <a:t>Clique para editar o estilo de título do Modelo Global</a:t>
            </a:r>
            <a:endParaRPr lang="en-GB" dirty="0"/>
          </a:p>
        </p:txBody>
      </p:sp>
      <p:sp>
        <p:nvSpPr>
          <p:cNvPr id="10" name="Content Placeholder 3"/>
          <p:cNvSpPr>
            <a:spLocks noGrp="1"/>
          </p:cNvSpPr>
          <p:nvPr>
            <p:ph sz="quarter" idx="14" hasCustomPrompt="1"/>
          </p:nvPr>
        </p:nvSpPr>
        <p:spPr>
          <a:xfrm>
            <a:off x="6276001" y="2360433"/>
            <a:ext cx="5190512" cy="359745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Picture Placeholder 3"/>
          <p:cNvSpPr>
            <a:spLocks noGrp="1"/>
          </p:cNvSpPr>
          <p:nvPr>
            <p:ph type="pic" sz="quarter" idx="17" hasCustomPrompt="1"/>
          </p:nvPr>
        </p:nvSpPr>
        <p:spPr>
          <a:xfrm>
            <a:off x="7104" y="0"/>
            <a:ext cx="5916000" cy="6858000"/>
          </a:xfrm>
        </p:spPr>
        <p:txBody>
          <a:bodyPr vert="horz" lIns="0" tIns="612000" rIns="0" bIns="0" rtlCol="0" anchor="ctr" anchorCtr="0">
            <a:noAutofit/>
          </a:bodyPr>
          <a:lstStyle>
            <a:lvl1pPr marL="0" indent="0" algn="ctr">
              <a:buNone/>
              <a:defRPr lang="da-DK"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p:txBody>
      </p:sp>
      <p:sp>
        <p:nvSpPr>
          <p:cNvPr id="15" name="Pladsholder til indhold 2"/>
          <p:cNvSpPr>
            <a:spLocks noGrp="1"/>
          </p:cNvSpPr>
          <p:nvPr>
            <p:ph sz="quarter" idx="20" hasCustomPrompt="1"/>
          </p:nvPr>
        </p:nvSpPr>
        <p:spPr>
          <a:xfrm>
            <a:off x="9773172" y="6142181"/>
            <a:ext cx="1692000" cy="429455"/>
          </a:xfrm>
        </p:spPr>
        <p:txBody>
          <a:bodyPr/>
          <a:lstStyle>
            <a:lvl1pPr>
              <a:buNone/>
              <a:defRPr sz="1200" baseline="0">
                <a:solidFill>
                  <a:schemeClr val="bg2"/>
                </a:solidFill>
                <a:latin typeface="+mj-lt"/>
              </a:defRPr>
            </a:lvl1pPr>
          </a:lstStyle>
          <a:p>
            <a:pPr lvl="0"/>
            <a:r>
              <a:rPr lang="en-GB" dirty="0"/>
              <a:t>Insert product logo</a:t>
            </a:r>
          </a:p>
        </p:txBody>
      </p:sp>
      <p:sp>
        <p:nvSpPr>
          <p:cNvPr id="13" name="Date Placeholder 2" hidden="1">
            <a:extLst>
              <a:ext uri="{FF2B5EF4-FFF2-40B4-BE49-F238E27FC236}">
                <a16:creationId xmlns:a16="http://schemas.microsoft.com/office/drawing/2014/main" id="{129C5D1C-8186-4669-BA9F-15F246F4618F}"/>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7" name="Footer Placeholder 24" hidden="1">
            <a:extLst>
              <a:ext uri="{FF2B5EF4-FFF2-40B4-BE49-F238E27FC236}">
                <a16:creationId xmlns:a16="http://schemas.microsoft.com/office/drawing/2014/main" id="{139B3E99-1F3C-4A6C-8D6A-DBF84BA681DA}"/>
              </a:ext>
            </a:extLst>
          </p:cNvPr>
          <p:cNvSpPr>
            <a:spLocks noGrp="1"/>
          </p:cNvSpPr>
          <p:nvPr>
            <p:ph type="ftr" sz="quarter" idx="21"/>
          </p:nvPr>
        </p:nvSpPr>
        <p:spPr>
          <a:xfrm>
            <a:off x="0" y="6876000"/>
            <a:ext cx="0" cy="0"/>
          </a:xfrm>
          <a:prstGeom prst="rect">
            <a:avLst/>
          </a:prstGeom>
        </p:spPr>
        <p:txBody>
          <a:bodyPr/>
          <a:lstStyle>
            <a:lvl1pPr>
              <a:defRPr sz="100">
                <a:noFill/>
              </a:defRPr>
            </a:lvl1pPr>
          </a:lstStyle>
          <a:p>
            <a:endParaRPr lang="en-GB" dirty="0"/>
          </a:p>
        </p:txBody>
      </p:sp>
      <p:sp>
        <p:nvSpPr>
          <p:cNvPr id="18" name="Slide Number Placeholder 25" hidden="1">
            <a:extLst>
              <a:ext uri="{FF2B5EF4-FFF2-40B4-BE49-F238E27FC236}">
                <a16:creationId xmlns:a16="http://schemas.microsoft.com/office/drawing/2014/main" id="{3280B0A0-1340-4547-BA35-1D412448C8AA}"/>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spTree>
    <p:extLst>
      <p:ext uri="{BB962C8B-B14F-4D97-AF65-F5344CB8AC3E}">
        <p14:creationId xmlns:p14="http://schemas.microsoft.com/office/powerpoint/2010/main" val="2822836489"/>
      </p:ext>
    </p:extLst>
  </p:cSld>
  <p:clrMapOvr>
    <a:masterClrMapping/>
  </p:clrMapOvr>
  <p:extLst>
    <p:ext uri="{DCECCB84-F9BA-43D5-87BE-67443E8EF086}">
      <p15:sldGuideLst xmlns:p15="http://schemas.microsoft.com/office/powerpoint/2012/main">
        <p15:guide id="1" pos="3728" userDrawn="1">
          <p15:clr>
            <a:srgbClr val="FBAE40"/>
          </p15:clr>
        </p15:guide>
        <p15:guide id="2" pos="3951"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rey 50/50 Image text (product)">
    <p:spTree>
      <p:nvGrpSpPr>
        <p:cNvPr id="1" name=""/>
        <p:cNvGrpSpPr/>
        <p:nvPr/>
      </p:nvGrpSpPr>
      <p:grpSpPr>
        <a:xfrm>
          <a:off x="0" y="0"/>
          <a:ext cx="0" cy="0"/>
          <a:chOff x="0" y="0"/>
          <a:chExt cx="0" cy="0"/>
        </a:xfrm>
      </p:grpSpPr>
      <p:pic>
        <p:nvPicPr>
          <p:cNvPr id="15" name="Picture 7" descr="Baggrund-test-n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130925"/>
          </a:xfrm>
          <a:prstGeom prst="rect">
            <a:avLst/>
          </a:prstGeom>
        </p:spPr>
      </p:pic>
      <p:sp>
        <p:nvSpPr>
          <p:cNvPr id="12" name="Title 1"/>
          <p:cNvSpPr>
            <a:spLocks noGrp="1"/>
          </p:cNvSpPr>
          <p:nvPr>
            <p:ph type="title"/>
          </p:nvPr>
        </p:nvSpPr>
        <p:spPr>
          <a:xfrm>
            <a:off x="6276001" y="1088844"/>
            <a:ext cx="5190511" cy="981982"/>
          </a:xfrm>
        </p:spPr>
        <p:txBody>
          <a:bodyPr/>
          <a:lstStyle>
            <a:lvl1pPr>
              <a:defRPr>
                <a:latin typeface="+mj-lt"/>
              </a:defRPr>
            </a:lvl1pPr>
          </a:lstStyle>
          <a:p>
            <a:r>
              <a:rPr lang="pt-PT"/>
              <a:t>Clique para editar o estilo de título do Modelo Global</a:t>
            </a:r>
            <a:endParaRPr lang="en-GB" dirty="0"/>
          </a:p>
        </p:txBody>
      </p:sp>
      <p:sp>
        <p:nvSpPr>
          <p:cNvPr id="10" name="Content Placeholder 3"/>
          <p:cNvSpPr>
            <a:spLocks noGrp="1"/>
          </p:cNvSpPr>
          <p:nvPr>
            <p:ph sz="quarter" idx="14" hasCustomPrompt="1"/>
          </p:nvPr>
        </p:nvSpPr>
        <p:spPr>
          <a:xfrm>
            <a:off x="6276001" y="2360433"/>
            <a:ext cx="5190512" cy="359745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Picture Placeholder 3"/>
          <p:cNvSpPr>
            <a:spLocks noGrp="1"/>
          </p:cNvSpPr>
          <p:nvPr>
            <p:ph type="pic" sz="quarter" idx="17" hasCustomPrompt="1"/>
          </p:nvPr>
        </p:nvSpPr>
        <p:spPr>
          <a:xfrm>
            <a:off x="0" y="1"/>
            <a:ext cx="5916000" cy="6858000"/>
          </a:xfrm>
        </p:spPr>
        <p:txBody>
          <a:bodyPr vert="horz" lIns="0" tIns="612000" rIns="0" bIns="0" rtlCol="0" anchor="ctr" anchorCtr="0">
            <a:noAutofit/>
          </a:bodyPr>
          <a:lstStyle>
            <a:lvl1pPr marL="0" indent="0" algn="ctr">
              <a:buNone/>
              <a:defRPr lang="da-DK"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p:txBody>
      </p:sp>
      <p:sp>
        <p:nvSpPr>
          <p:cNvPr id="14" name="Pladsholder til indhold 2"/>
          <p:cNvSpPr>
            <a:spLocks noGrp="1"/>
          </p:cNvSpPr>
          <p:nvPr>
            <p:ph sz="quarter" idx="20" hasCustomPrompt="1"/>
          </p:nvPr>
        </p:nvSpPr>
        <p:spPr>
          <a:xfrm>
            <a:off x="9773172" y="6142181"/>
            <a:ext cx="1692000" cy="429455"/>
          </a:xfrm>
        </p:spPr>
        <p:txBody>
          <a:bodyPr/>
          <a:lstStyle>
            <a:lvl1pPr>
              <a:buNone/>
              <a:defRPr sz="1200" baseline="0">
                <a:solidFill>
                  <a:schemeClr val="bg2"/>
                </a:solidFill>
                <a:latin typeface="+mj-lt"/>
              </a:defRPr>
            </a:lvl1pPr>
          </a:lstStyle>
          <a:p>
            <a:pPr lvl="0"/>
            <a:r>
              <a:rPr lang="en-GB" dirty="0"/>
              <a:t>Insert product logo</a:t>
            </a:r>
          </a:p>
        </p:txBody>
      </p:sp>
      <p:sp>
        <p:nvSpPr>
          <p:cNvPr id="13" name="Date Placeholder 2" hidden="1">
            <a:extLst>
              <a:ext uri="{FF2B5EF4-FFF2-40B4-BE49-F238E27FC236}">
                <a16:creationId xmlns:a16="http://schemas.microsoft.com/office/drawing/2014/main" id="{89A94F7F-30B2-4E33-AC7E-478BB4547F73}"/>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7" name="Footer Placeholder 24" hidden="1">
            <a:extLst>
              <a:ext uri="{FF2B5EF4-FFF2-40B4-BE49-F238E27FC236}">
                <a16:creationId xmlns:a16="http://schemas.microsoft.com/office/drawing/2014/main" id="{1E0230E8-1E9D-46C0-B885-17DCEC01E464}"/>
              </a:ext>
            </a:extLst>
          </p:cNvPr>
          <p:cNvSpPr>
            <a:spLocks noGrp="1"/>
          </p:cNvSpPr>
          <p:nvPr>
            <p:ph type="ftr" sz="quarter" idx="21"/>
          </p:nvPr>
        </p:nvSpPr>
        <p:spPr>
          <a:xfrm>
            <a:off x="0" y="6876000"/>
            <a:ext cx="0" cy="0"/>
          </a:xfrm>
          <a:prstGeom prst="rect">
            <a:avLst/>
          </a:prstGeom>
        </p:spPr>
        <p:txBody>
          <a:bodyPr/>
          <a:lstStyle>
            <a:lvl1pPr>
              <a:defRPr sz="100">
                <a:noFill/>
              </a:defRPr>
            </a:lvl1pPr>
          </a:lstStyle>
          <a:p>
            <a:endParaRPr lang="en-GB" dirty="0"/>
          </a:p>
        </p:txBody>
      </p:sp>
      <p:sp>
        <p:nvSpPr>
          <p:cNvPr id="18" name="Slide Number Placeholder 25" hidden="1">
            <a:extLst>
              <a:ext uri="{FF2B5EF4-FFF2-40B4-BE49-F238E27FC236}">
                <a16:creationId xmlns:a16="http://schemas.microsoft.com/office/drawing/2014/main" id="{9DF89806-D234-42F1-8058-9AA1B71D8E00}"/>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spTree>
    <p:extLst>
      <p:ext uri="{BB962C8B-B14F-4D97-AF65-F5344CB8AC3E}">
        <p14:creationId xmlns:p14="http://schemas.microsoft.com/office/powerpoint/2010/main" val="1168290572"/>
      </p:ext>
    </p:extLst>
  </p:cSld>
  <p:clrMapOvr>
    <a:masterClrMapping/>
  </p:clrMapOvr>
  <p:extLst>
    <p:ext uri="{DCECCB84-F9BA-43D5-87BE-67443E8EF086}">
      <p15:sldGuideLst xmlns:p15="http://schemas.microsoft.com/office/powerpoint/2012/main">
        <p15:guide id="1" pos="3728" userDrawn="1">
          <p15:clr>
            <a:srgbClr val="FBAE40"/>
          </p15:clr>
        </p15:guide>
        <p15:guide id="2" pos="3953"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reaker Slide A">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gradFill flip="none" rotWithShape="1">
            <a:gsLst>
              <a:gs pos="0">
                <a:schemeClr val="accent1">
                  <a:alpha val="70000"/>
                </a:schemeClr>
              </a:gs>
              <a:gs pos="100000">
                <a:schemeClr val="accent1"/>
              </a:gs>
            </a:gsLst>
            <a:lin ang="0" scaled="0"/>
            <a:tileRect/>
          </a:gradFill>
          <a:ln>
            <a:noFill/>
          </a:ln>
        </p:spPr>
        <p:txBody>
          <a:bodyPr vert="horz" lIns="0" tIns="0" rIns="0" bIns="0" rtlCol="0">
            <a:noAutofit/>
          </a:bodyPr>
          <a:lstStyle/>
          <a:p>
            <a:pPr marL="180000" lvl="0" indent="-180000">
              <a:lnSpc>
                <a:spcPct val="100000"/>
              </a:lnSpc>
              <a:spcBef>
                <a:spcPts val="1000"/>
              </a:spcBef>
              <a:spcAft>
                <a:spcPts val="0"/>
              </a:spcAft>
              <a:buFont typeface="Arial" panose="020B0604020202020204" pitchFamily="34" charset="0"/>
              <a:buNone/>
            </a:pPr>
            <a:endParaRPr lang="en-GB" sz="100" dirty="0" err="1">
              <a:solidFill>
                <a:schemeClr val="bg1"/>
              </a:solidFill>
              <a:latin typeface="+mj-lt"/>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4456" y="6255808"/>
            <a:ext cx="1462075" cy="332575"/>
          </a:xfrm>
          <a:prstGeom prst="rect">
            <a:avLst/>
          </a:prstGeom>
        </p:spPr>
      </p:pic>
      <p:sp>
        <p:nvSpPr>
          <p:cNvPr id="10" name="PresentationTitle"/>
          <p:cNvSpPr>
            <a:spLocks noGrp="1"/>
          </p:cNvSpPr>
          <p:nvPr>
            <p:ph type="title" hasCustomPrompt="1"/>
          </p:nvPr>
        </p:nvSpPr>
        <p:spPr>
          <a:xfrm>
            <a:off x="1963463" y="361950"/>
            <a:ext cx="9507812" cy="2219603"/>
          </a:xfrm>
        </p:spPr>
        <p:txBody>
          <a:bodyPr anchor="b" anchorCtr="0"/>
          <a:lstStyle>
            <a:lvl1pPr>
              <a:lnSpc>
                <a:spcPct val="90000"/>
              </a:lnSpc>
              <a:defRPr sz="6000" baseline="0">
                <a:solidFill>
                  <a:schemeClr val="bg1"/>
                </a:solidFill>
                <a:latin typeface="+mj-lt"/>
              </a:defRPr>
            </a:lvl1pPr>
          </a:lstStyle>
          <a:p>
            <a:r>
              <a:rPr lang="en-GB" dirty="0"/>
              <a:t>Breaker title</a:t>
            </a:r>
          </a:p>
        </p:txBody>
      </p:sp>
      <p:sp>
        <p:nvSpPr>
          <p:cNvPr id="11" name="PresentationSubtitle"/>
          <p:cNvSpPr>
            <a:spLocks noGrp="1"/>
          </p:cNvSpPr>
          <p:nvPr>
            <p:ph type="body" sz="quarter" idx="12" hasCustomPrompt="1"/>
          </p:nvPr>
        </p:nvSpPr>
        <p:spPr>
          <a:xfrm>
            <a:off x="1963462" y="2529743"/>
            <a:ext cx="9507600" cy="886229"/>
          </a:xfrm>
        </p:spPr>
        <p:txBody>
          <a:bodyPr/>
          <a:lstStyle>
            <a:lvl1pPr>
              <a:lnSpc>
                <a:spcPct val="95000"/>
              </a:lnSpc>
              <a:spcBef>
                <a:spcPts val="0"/>
              </a:spcBef>
              <a:buNone/>
              <a:defRPr sz="3500">
                <a:solidFill>
                  <a:schemeClr val="bg1"/>
                </a:solidFill>
                <a:latin typeface="+mj-lt"/>
              </a:defRPr>
            </a:lvl1pPr>
          </a:lstStyle>
          <a:p>
            <a:pPr lvl="0"/>
            <a:r>
              <a:rPr lang="en-GB" dirty="0"/>
              <a:t>Breaker subtitle</a:t>
            </a:r>
          </a:p>
        </p:txBody>
      </p:sp>
      <p:sp>
        <p:nvSpPr>
          <p:cNvPr id="14" name="Date Placeholder 2" hidden="1">
            <a:extLst>
              <a:ext uri="{FF2B5EF4-FFF2-40B4-BE49-F238E27FC236}">
                <a16:creationId xmlns:a16="http://schemas.microsoft.com/office/drawing/2014/main" id="{4EBCE775-61CC-4317-8CF8-E8369DE8F3B3}"/>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7" name="Footer Placeholder 24" hidden="1">
            <a:extLst>
              <a:ext uri="{FF2B5EF4-FFF2-40B4-BE49-F238E27FC236}">
                <a16:creationId xmlns:a16="http://schemas.microsoft.com/office/drawing/2014/main" id="{408B8459-5FB6-42D5-A2BD-F7B1E85D30A6}"/>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8" name="Slide Number Placeholder 25" hidden="1">
            <a:extLst>
              <a:ext uri="{FF2B5EF4-FFF2-40B4-BE49-F238E27FC236}">
                <a16:creationId xmlns:a16="http://schemas.microsoft.com/office/drawing/2014/main" id="{F3C8C02C-E834-4E72-8B12-1DBB4A8A3AB8}"/>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pic>
        <p:nvPicPr>
          <p:cNvPr id="16" name="BA descriptor">
            <a:extLst>
              <a:ext uri="{FF2B5EF4-FFF2-40B4-BE49-F238E27FC236}">
                <a16:creationId xmlns:a16="http://schemas.microsoft.com/office/drawing/2014/main" id="{CFCEBDD5-4D08-439B-9002-181F47FE0E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399" y="6423689"/>
            <a:ext cx="3608490" cy="118458"/>
          </a:xfrm>
          <a:prstGeom prst="rect">
            <a:avLst/>
          </a:prstGeom>
        </p:spPr>
      </p:pic>
    </p:spTree>
    <p:extLst>
      <p:ext uri="{BB962C8B-B14F-4D97-AF65-F5344CB8AC3E}">
        <p14:creationId xmlns:p14="http://schemas.microsoft.com/office/powerpoint/2010/main" val="1966580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eaker Slide B">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gradFill>
            <a:gsLst>
              <a:gs pos="60000">
                <a:srgbClr val="B1BABD"/>
              </a:gs>
              <a:gs pos="0">
                <a:srgbClr val="CFD5D7"/>
              </a:gs>
              <a:gs pos="100000">
                <a:srgbClr val="A5AFB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4456" y="6255808"/>
            <a:ext cx="1462075" cy="332575"/>
          </a:xfrm>
          <a:prstGeom prst="rect">
            <a:avLst/>
          </a:prstGeom>
        </p:spPr>
      </p:pic>
      <p:sp>
        <p:nvSpPr>
          <p:cNvPr id="9" name="PresentationTitle"/>
          <p:cNvSpPr>
            <a:spLocks noGrp="1"/>
          </p:cNvSpPr>
          <p:nvPr>
            <p:ph type="title" hasCustomPrompt="1"/>
          </p:nvPr>
        </p:nvSpPr>
        <p:spPr>
          <a:xfrm>
            <a:off x="1963463" y="361950"/>
            <a:ext cx="9507812" cy="2219603"/>
          </a:xfrm>
        </p:spPr>
        <p:txBody>
          <a:bodyPr anchor="b" anchorCtr="0"/>
          <a:lstStyle>
            <a:lvl1pPr>
              <a:lnSpc>
                <a:spcPct val="90000"/>
              </a:lnSpc>
              <a:defRPr sz="6000" baseline="0">
                <a:solidFill>
                  <a:schemeClr val="tx2"/>
                </a:solidFill>
                <a:latin typeface="+mj-lt"/>
              </a:defRPr>
            </a:lvl1pPr>
          </a:lstStyle>
          <a:p>
            <a:r>
              <a:rPr lang="en-GB" dirty="0"/>
              <a:t>Breaker title</a:t>
            </a:r>
          </a:p>
        </p:txBody>
      </p:sp>
      <p:sp>
        <p:nvSpPr>
          <p:cNvPr id="10" name="PresentationSubtitle"/>
          <p:cNvSpPr>
            <a:spLocks noGrp="1"/>
          </p:cNvSpPr>
          <p:nvPr>
            <p:ph type="body" sz="quarter" idx="12" hasCustomPrompt="1"/>
          </p:nvPr>
        </p:nvSpPr>
        <p:spPr>
          <a:xfrm>
            <a:off x="1963462" y="2529743"/>
            <a:ext cx="9507600" cy="886229"/>
          </a:xfrm>
        </p:spPr>
        <p:txBody>
          <a:bodyPr/>
          <a:lstStyle>
            <a:lvl1pPr>
              <a:lnSpc>
                <a:spcPct val="95000"/>
              </a:lnSpc>
              <a:spcBef>
                <a:spcPts val="0"/>
              </a:spcBef>
              <a:buNone/>
              <a:defRPr sz="3500">
                <a:solidFill>
                  <a:schemeClr val="bg2"/>
                </a:solidFill>
                <a:latin typeface="+mj-lt"/>
              </a:defRPr>
            </a:lvl1pPr>
          </a:lstStyle>
          <a:p>
            <a:pPr lvl="0"/>
            <a:r>
              <a:rPr lang="en-GB" dirty="0"/>
              <a:t>Breaker subtitle</a:t>
            </a:r>
          </a:p>
        </p:txBody>
      </p:sp>
      <p:sp>
        <p:nvSpPr>
          <p:cNvPr id="14" name="Date Placeholder 2" hidden="1">
            <a:extLst>
              <a:ext uri="{FF2B5EF4-FFF2-40B4-BE49-F238E27FC236}">
                <a16:creationId xmlns:a16="http://schemas.microsoft.com/office/drawing/2014/main" id="{6B1A3FF4-6B9E-4623-AB66-C9475A8639A6}"/>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6" name="Footer Placeholder 24" hidden="1">
            <a:extLst>
              <a:ext uri="{FF2B5EF4-FFF2-40B4-BE49-F238E27FC236}">
                <a16:creationId xmlns:a16="http://schemas.microsoft.com/office/drawing/2014/main" id="{6541109D-4775-43C1-B12F-CE92ADC20FCC}"/>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7" name="Slide Number Placeholder 25" hidden="1">
            <a:extLst>
              <a:ext uri="{FF2B5EF4-FFF2-40B4-BE49-F238E27FC236}">
                <a16:creationId xmlns:a16="http://schemas.microsoft.com/office/drawing/2014/main" id="{6184A1B3-C1BA-4785-A4A8-30655C542AC5}"/>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pic>
        <p:nvPicPr>
          <p:cNvPr id="12" name="BA descriptor">
            <a:extLst>
              <a:ext uri="{FF2B5EF4-FFF2-40B4-BE49-F238E27FC236}">
                <a16:creationId xmlns:a16="http://schemas.microsoft.com/office/drawing/2014/main" id="{3978C368-F804-4F69-9CFE-00A1085B7F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399" y="6423689"/>
            <a:ext cx="3608491" cy="118458"/>
          </a:xfrm>
          <a:prstGeom prst="rect">
            <a:avLst/>
          </a:prstGeom>
        </p:spPr>
      </p:pic>
    </p:spTree>
    <p:extLst>
      <p:ext uri="{BB962C8B-B14F-4D97-AF65-F5344CB8AC3E}">
        <p14:creationId xmlns:p14="http://schemas.microsoft.com/office/powerpoint/2010/main" val="4277957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Slide A">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gradFill flip="none" rotWithShape="1">
            <a:gsLst>
              <a:gs pos="0">
                <a:schemeClr val="accent1">
                  <a:alpha val="70000"/>
                </a:schemeClr>
              </a:gs>
              <a:gs pos="100000">
                <a:schemeClr val="accent1"/>
              </a:gs>
            </a:gsLst>
            <a:lin ang="0" scaled="0"/>
            <a:tileRect/>
          </a:gradFill>
          <a:ln>
            <a:noFill/>
          </a:ln>
        </p:spPr>
        <p:txBody>
          <a:bodyPr vert="horz" lIns="0" tIns="0" rIns="0" bIns="0" rtlCol="0">
            <a:noAutofit/>
          </a:bodyPr>
          <a:lstStyle/>
          <a:p>
            <a:pPr marL="180000" lvl="0" indent="-180000">
              <a:lnSpc>
                <a:spcPct val="100000"/>
              </a:lnSpc>
              <a:spcBef>
                <a:spcPts val="1000"/>
              </a:spcBef>
              <a:spcAft>
                <a:spcPts val="0"/>
              </a:spcAft>
              <a:buFont typeface="Arial" panose="020B0604020202020204" pitchFamily="34" charset="0"/>
              <a:buNone/>
            </a:pPr>
            <a:endParaRPr lang="en-GB" sz="100" dirty="0" err="1">
              <a:solidFill>
                <a:schemeClr val="bg1"/>
              </a:solidFill>
              <a:latin typeface="+mj-lt"/>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4456" y="6255808"/>
            <a:ext cx="1462075" cy="332575"/>
          </a:xfrm>
          <a:prstGeom prst="rect">
            <a:avLst/>
          </a:prstGeom>
        </p:spPr>
      </p:pic>
      <p:sp>
        <p:nvSpPr>
          <p:cNvPr id="10" name="PresentationTitle"/>
          <p:cNvSpPr>
            <a:spLocks noGrp="1"/>
          </p:cNvSpPr>
          <p:nvPr>
            <p:ph type="title" hasCustomPrompt="1"/>
          </p:nvPr>
        </p:nvSpPr>
        <p:spPr>
          <a:xfrm>
            <a:off x="1963463" y="1653495"/>
            <a:ext cx="9507812" cy="3385793"/>
          </a:xfrm>
        </p:spPr>
        <p:txBody>
          <a:bodyPr anchor="t" anchorCtr="0"/>
          <a:lstStyle>
            <a:lvl1pPr>
              <a:lnSpc>
                <a:spcPct val="90000"/>
              </a:lnSpc>
              <a:defRPr sz="6000" baseline="0">
                <a:solidFill>
                  <a:schemeClr val="bg1"/>
                </a:solidFill>
                <a:latin typeface="+mj-lt"/>
              </a:defRPr>
            </a:lvl1pPr>
          </a:lstStyle>
          <a:p>
            <a:r>
              <a:rPr lang="en-GB" dirty="0"/>
              <a:t>“Quote”</a:t>
            </a:r>
          </a:p>
        </p:txBody>
      </p:sp>
      <p:sp>
        <p:nvSpPr>
          <p:cNvPr id="11" name="PresentationSubtitle"/>
          <p:cNvSpPr>
            <a:spLocks noGrp="1"/>
          </p:cNvSpPr>
          <p:nvPr>
            <p:ph type="body" sz="quarter" idx="12" hasCustomPrompt="1"/>
          </p:nvPr>
        </p:nvSpPr>
        <p:spPr>
          <a:xfrm>
            <a:off x="1963462" y="5039288"/>
            <a:ext cx="9507600" cy="886229"/>
          </a:xfrm>
        </p:spPr>
        <p:txBody>
          <a:bodyPr/>
          <a:lstStyle>
            <a:lvl1pPr algn="r">
              <a:lnSpc>
                <a:spcPct val="95000"/>
              </a:lnSpc>
              <a:spcBef>
                <a:spcPts val="0"/>
              </a:spcBef>
              <a:buNone/>
              <a:defRPr sz="3500">
                <a:solidFill>
                  <a:schemeClr val="bg1"/>
                </a:solidFill>
                <a:latin typeface="+mj-lt"/>
              </a:defRPr>
            </a:lvl1pPr>
          </a:lstStyle>
          <a:p>
            <a:pPr lvl="0"/>
            <a:r>
              <a:rPr lang="en-GB" dirty="0"/>
              <a:t>Name Surname</a:t>
            </a:r>
          </a:p>
        </p:txBody>
      </p:sp>
      <p:sp>
        <p:nvSpPr>
          <p:cNvPr id="14" name="Date Placeholder 2" hidden="1">
            <a:extLst>
              <a:ext uri="{FF2B5EF4-FFF2-40B4-BE49-F238E27FC236}">
                <a16:creationId xmlns:a16="http://schemas.microsoft.com/office/drawing/2014/main" id="{88F1A5CD-0B2E-4193-88F1-C81FEDA1666F}"/>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7" name="Footer Placeholder 24" hidden="1">
            <a:extLst>
              <a:ext uri="{FF2B5EF4-FFF2-40B4-BE49-F238E27FC236}">
                <a16:creationId xmlns:a16="http://schemas.microsoft.com/office/drawing/2014/main" id="{BFD98F6F-AF09-42AF-B6B2-7A4E828E669B}"/>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8" name="Slide Number Placeholder 25" hidden="1">
            <a:extLst>
              <a:ext uri="{FF2B5EF4-FFF2-40B4-BE49-F238E27FC236}">
                <a16:creationId xmlns:a16="http://schemas.microsoft.com/office/drawing/2014/main" id="{0400E300-AC2C-40BA-B242-A9C752C7F172}"/>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pic>
        <p:nvPicPr>
          <p:cNvPr id="15" name="BA descriptor">
            <a:extLst>
              <a:ext uri="{FF2B5EF4-FFF2-40B4-BE49-F238E27FC236}">
                <a16:creationId xmlns:a16="http://schemas.microsoft.com/office/drawing/2014/main" id="{3D2E7E51-275A-4A98-8020-88E95A4144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399" y="6423689"/>
            <a:ext cx="3608490" cy="118458"/>
          </a:xfrm>
          <a:prstGeom prst="rect">
            <a:avLst/>
          </a:prstGeom>
        </p:spPr>
      </p:pic>
    </p:spTree>
    <p:extLst>
      <p:ext uri="{BB962C8B-B14F-4D97-AF65-F5344CB8AC3E}">
        <p14:creationId xmlns:p14="http://schemas.microsoft.com/office/powerpoint/2010/main" val="1180174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 B">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gradFill>
            <a:gsLst>
              <a:gs pos="60000">
                <a:srgbClr val="B1BABD"/>
              </a:gs>
              <a:gs pos="0">
                <a:srgbClr val="CFD5D7"/>
              </a:gs>
              <a:gs pos="100000">
                <a:srgbClr val="A5AFB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4456" y="6255808"/>
            <a:ext cx="1462075" cy="332575"/>
          </a:xfrm>
          <a:prstGeom prst="rect">
            <a:avLst/>
          </a:prstGeom>
        </p:spPr>
      </p:pic>
      <p:sp>
        <p:nvSpPr>
          <p:cNvPr id="11" name="PresentationTitle"/>
          <p:cNvSpPr>
            <a:spLocks noGrp="1"/>
          </p:cNvSpPr>
          <p:nvPr>
            <p:ph type="title" hasCustomPrompt="1"/>
          </p:nvPr>
        </p:nvSpPr>
        <p:spPr>
          <a:xfrm>
            <a:off x="1963463" y="1653495"/>
            <a:ext cx="9507812" cy="3385793"/>
          </a:xfrm>
        </p:spPr>
        <p:txBody>
          <a:bodyPr anchor="t" anchorCtr="0"/>
          <a:lstStyle>
            <a:lvl1pPr>
              <a:lnSpc>
                <a:spcPct val="90000"/>
              </a:lnSpc>
              <a:defRPr sz="6000" baseline="0">
                <a:solidFill>
                  <a:schemeClr val="bg1"/>
                </a:solidFill>
                <a:latin typeface="+mj-lt"/>
              </a:defRPr>
            </a:lvl1pPr>
          </a:lstStyle>
          <a:p>
            <a:r>
              <a:rPr lang="en-GB" dirty="0"/>
              <a:t>“Quote”</a:t>
            </a:r>
          </a:p>
        </p:txBody>
      </p:sp>
      <p:sp>
        <p:nvSpPr>
          <p:cNvPr id="12" name="PresentationSubtitle"/>
          <p:cNvSpPr>
            <a:spLocks noGrp="1"/>
          </p:cNvSpPr>
          <p:nvPr>
            <p:ph type="body" sz="quarter" idx="12" hasCustomPrompt="1"/>
          </p:nvPr>
        </p:nvSpPr>
        <p:spPr>
          <a:xfrm>
            <a:off x="1963462" y="5039288"/>
            <a:ext cx="9507600" cy="886229"/>
          </a:xfrm>
        </p:spPr>
        <p:txBody>
          <a:bodyPr/>
          <a:lstStyle>
            <a:lvl1pPr algn="r">
              <a:lnSpc>
                <a:spcPct val="95000"/>
              </a:lnSpc>
              <a:spcBef>
                <a:spcPts val="0"/>
              </a:spcBef>
              <a:buNone/>
              <a:defRPr sz="3500">
                <a:solidFill>
                  <a:schemeClr val="bg1"/>
                </a:solidFill>
                <a:latin typeface="+mj-lt"/>
              </a:defRPr>
            </a:lvl1pPr>
          </a:lstStyle>
          <a:p>
            <a:pPr lvl="0"/>
            <a:r>
              <a:rPr lang="en-GB" dirty="0"/>
              <a:t>Name Surname</a:t>
            </a:r>
          </a:p>
        </p:txBody>
      </p:sp>
      <p:sp>
        <p:nvSpPr>
          <p:cNvPr id="16" name="Date Placeholder 2" hidden="1">
            <a:extLst>
              <a:ext uri="{FF2B5EF4-FFF2-40B4-BE49-F238E27FC236}">
                <a16:creationId xmlns:a16="http://schemas.microsoft.com/office/drawing/2014/main" id="{4597F03B-B02F-43AB-BECE-9815DF20D94B}"/>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7" name="Footer Placeholder 24" hidden="1">
            <a:extLst>
              <a:ext uri="{FF2B5EF4-FFF2-40B4-BE49-F238E27FC236}">
                <a16:creationId xmlns:a16="http://schemas.microsoft.com/office/drawing/2014/main" id="{CAB7BA2B-CB4D-4DD3-AF39-646388F68198}"/>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8" name="Slide Number Placeholder 25" hidden="1">
            <a:extLst>
              <a:ext uri="{FF2B5EF4-FFF2-40B4-BE49-F238E27FC236}">
                <a16:creationId xmlns:a16="http://schemas.microsoft.com/office/drawing/2014/main" id="{54722278-A54B-40D8-82F4-5D463961129E}"/>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pic>
        <p:nvPicPr>
          <p:cNvPr id="14" name="BA descriptor">
            <a:extLst>
              <a:ext uri="{FF2B5EF4-FFF2-40B4-BE49-F238E27FC236}">
                <a16:creationId xmlns:a16="http://schemas.microsoft.com/office/drawing/2014/main" id="{454A7E94-6061-4F8D-920C-A650DC7A22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399" y="6423689"/>
            <a:ext cx="3608491" cy="118458"/>
          </a:xfrm>
          <a:prstGeom prst="rect">
            <a:avLst/>
          </a:prstGeom>
        </p:spPr>
      </p:pic>
    </p:spTree>
    <p:extLst>
      <p:ext uri="{BB962C8B-B14F-4D97-AF65-F5344CB8AC3E}">
        <p14:creationId xmlns:p14="http://schemas.microsoft.com/office/powerpoint/2010/main" val="1536328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Slide C">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276001" y="1088844"/>
            <a:ext cx="5190511" cy="4194356"/>
          </a:xfrm>
        </p:spPr>
        <p:txBody>
          <a:bodyPr/>
          <a:lstStyle>
            <a:lvl1pPr>
              <a:defRPr>
                <a:latin typeface="+mn-lt"/>
              </a:defRPr>
            </a:lvl1pPr>
          </a:lstStyle>
          <a:p>
            <a:r>
              <a:rPr lang="en-GB" dirty="0"/>
              <a:t>“Quote”</a:t>
            </a:r>
          </a:p>
        </p:txBody>
      </p:sp>
      <p:sp>
        <p:nvSpPr>
          <p:cNvPr id="10" name="Content Placeholder 3"/>
          <p:cNvSpPr>
            <a:spLocks noGrp="1"/>
          </p:cNvSpPr>
          <p:nvPr>
            <p:ph sz="quarter" idx="14" hasCustomPrompt="1"/>
          </p:nvPr>
        </p:nvSpPr>
        <p:spPr>
          <a:xfrm>
            <a:off x="6276001" y="5573485"/>
            <a:ext cx="5190512" cy="384403"/>
          </a:xfrm>
        </p:spPr>
        <p:txBody>
          <a:bodyPr/>
          <a:lstStyle>
            <a:lvl1pPr marL="0" indent="0" algn="r">
              <a:buNone/>
              <a:defRPr>
                <a:latin typeface="+mn-lt"/>
              </a:defRPr>
            </a:lvl1pPr>
          </a:lstStyle>
          <a:p>
            <a:pPr lvl="0"/>
            <a:r>
              <a:rPr lang="en-GB" dirty="0"/>
              <a:t>Name Surname</a:t>
            </a:r>
          </a:p>
        </p:txBody>
      </p:sp>
      <p:sp>
        <p:nvSpPr>
          <p:cNvPr id="8" name="Picture Placeholder 3"/>
          <p:cNvSpPr>
            <a:spLocks noGrp="1"/>
          </p:cNvSpPr>
          <p:nvPr>
            <p:ph type="pic" sz="quarter" idx="17" hasCustomPrompt="1"/>
          </p:nvPr>
        </p:nvSpPr>
        <p:spPr>
          <a:xfrm>
            <a:off x="3475" y="0"/>
            <a:ext cx="5916000" cy="6858000"/>
          </a:xfrm>
        </p:spPr>
        <p:txBody>
          <a:bodyPr vert="horz" lIns="0" tIns="612000" rIns="0" bIns="0" rtlCol="0" anchor="ctr" anchorCtr="0">
            <a:noAutofit/>
          </a:bodyPr>
          <a:lstStyle>
            <a:lvl1pPr marL="0" indent="0" algn="ctr">
              <a:buNone/>
              <a:defRPr lang="da-DK" sz="1400" baseline="0">
                <a:solidFill>
                  <a:schemeClr val="tx1">
                    <a:lumMod val="50000"/>
                    <a:lumOff val="50000"/>
                  </a:schemeClr>
                </a:solidFill>
                <a:latin typeface="+mn-lt"/>
              </a:defRPr>
            </a:lvl1pPr>
          </a:lstStyle>
          <a:p>
            <a:r>
              <a:rPr lang="en-GB" dirty="0"/>
              <a:t>Click on icon and insert the picture of quoted person</a:t>
            </a:r>
          </a:p>
        </p:txBody>
      </p:sp>
      <p:sp>
        <p:nvSpPr>
          <p:cNvPr id="13" name="Date Placeholder 2" hidden="1">
            <a:extLst>
              <a:ext uri="{FF2B5EF4-FFF2-40B4-BE49-F238E27FC236}">
                <a16:creationId xmlns:a16="http://schemas.microsoft.com/office/drawing/2014/main" id="{6E790296-739A-4BB8-B302-869E183F9A8D}"/>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4" name="Footer Placeholder 24" hidden="1">
            <a:extLst>
              <a:ext uri="{FF2B5EF4-FFF2-40B4-BE49-F238E27FC236}">
                <a16:creationId xmlns:a16="http://schemas.microsoft.com/office/drawing/2014/main" id="{9678CE9B-8E17-4B51-909E-0F9E0D59B702}"/>
              </a:ext>
            </a:extLst>
          </p:cNvPr>
          <p:cNvSpPr>
            <a:spLocks noGrp="1"/>
          </p:cNvSpPr>
          <p:nvPr>
            <p:ph type="ftr" sz="quarter" idx="18"/>
          </p:nvPr>
        </p:nvSpPr>
        <p:spPr>
          <a:xfrm>
            <a:off x="0" y="6876000"/>
            <a:ext cx="0" cy="0"/>
          </a:xfrm>
          <a:prstGeom prst="rect">
            <a:avLst/>
          </a:prstGeom>
        </p:spPr>
        <p:txBody>
          <a:bodyPr/>
          <a:lstStyle>
            <a:lvl1pPr>
              <a:defRPr sz="100">
                <a:noFill/>
              </a:defRPr>
            </a:lvl1pPr>
          </a:lstStyle>
          <a:p>
            <a:endParaRPr lang="en-GB" dirty="0"/>
          </a:p>
        </p:txBody>
      </p:sp>
      <p:sp>
        <p:nvSpPr>
          <p:cNvPr id="15" name="Slide Number Placeholder 25" hidden="1">
            <a:extLst>
              <a:ext uri="{FF2B5EF4-FFF2-40B4-BE49-F238E27FC236}">
                <a16:creationId xmlns:a16="http://schemas.microsoft.com/office/drawing/2014/main" id="{F2680B0A-6116-48A2-AE86-25EF7EC4AE21}"/>
              </a:ext>
            </a:extLst>
          </p:cNvPr>
          <p:cNvSpPr>
            <a:spLocks noGrp="1"/>
          </p:cNvSpPr>
          <p:nvPr>
            <p:ph type="sldNum" sz="quarter" idx="19"/>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spTree>
    <p:extLst>
      <p:ext uri="{BB962C8B-B14F-4D97-AF65-F5344CB8AC3E}">
        <p14:creationId xmlns:p14="http://schemas.microsoft.com/office/powerpoint/2010/main" val="2587272749"/>
      </p:ext>
    </p:extLst>
  </p:cSld>
  <p:clrMapOvr>
    <a:masterClrMapping/>
  </p:clrMapOvr>
  <p:extLst>
    <p:ext uri="{DCECCB84-F9BA-43D5-87BE-67443E8EF086}">
      <p15:sldGuideLst xmlns:p15="http://schemas.microsoft.com/office/powerpoint/2012/main">
        <p15:guide id="1" pos="3728">
          <p15:clr>
            <a:srgbClr val="FBAE40"/>
          </p15:clr>
        </p15:guide>
        <p15:guide id="2" pos="395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Mission, Values, Vision A">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0">
                <a:schemeClr val="accent1">
                  <a:alpha val="70000"/>
                </a:schemeClr>
              </a:gs>
              <a:gs pos="100000">
                <a:schemeClr val="accent1"/>
              </a:gs>
            </a:gsLst>
            <a:lin ang="0" scaled="0"/>
            <a:tileRect/>
          </a:gradFill>
          <a:ln>
            <a:noFill/>
          </a:ln>
        </p:spPr>
        <p:txBody>
          <a:bodyPr vert="horz" lIns="0" tIns="0" rIns="0" bIns="0" rtlCol="0">
            <a:noAutofit/>
          </a:bodyPr>
          <a:lstStyle/>
          <a:p>
            <a:pPr marL="180000" lvl="0" indent="-180000">
              <a:lnSpc>
                <a:spcPct val="100000"/>
              </a:lnSpc>
              <a:spcBef>
                <a:spcPts val="1000"/>
              </a:spcBef>
              <a:spcAft>
                <a:spcPts val="0"/>
              </a:spcAft>
              <a:buFont typeface="Arial" panose="020B0604020202020204" pitchFamily="34" charset="0"/>
              <a:buNone/>
            </a:pPr>
            <a:endParaRPr lang="en-GB" sz="100" dirty="0" err="1">
              <a:solidFill>
                <a:schemeClr val="bg1"/>
              </a:solidFill>
              <a:latin typeface="+mj-lt"/>
            </a:endParaRPr>
          </a:p>
        </p:txBody>
      </p:sp>
      <p:pic>
        <p:nvPicPr>
          <p:cNvPr id="13" name="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4456" y="6255808"/>
            <a:ext cx="1462075" cy="332575"/>
          </a:xfrm>
          <a:prstGeom prst="rect">
            <a:avLst/>
          </a:prstGeom>
        </p:spPr>
      </p:pic>
      <p:pic>
        <p:nvPicPr>
          <p:cNvPr id="14" name="Text"/>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8312" y="957532"/>
            <a:ext cx="4801220" cy="4536559"/>
          </a:xfrm>
          <a:prstGeom prst="rect">
            <a:avLst/>
          </a:prstGeom>
        </p:spPr>
      </p:pic>
      <p:sp>
        <p:nvSpPr>
          <p:cNvPr id="10" name="Date Placeholder 2" hidden="1">
            <a:extLst>
              <a:ext uri="{FF2B5EF4-FFF2-40B4-BE49-F238E27FC236}">
                <a16:creationId xmlns:a16="http://schemas.microsoft.com/office/drawing/2014/main" id="{4A1A86AC-B8FD-4B0E-89B9-34D8F0E79FAC}"/>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1" name="Footer Placeholder 24" hidden="1">
            <a:extLst>
              <a:ext uri="{FF2B5EF4-FFF2-40B4-BE49-F238E27FC236}">
                <a16:creationId xmlns:a16="http://schemas.microsoft.com/office/drawing/2014/main" id="{9776FC2E-3F0A-4844-A191-90DCD8CCED80}"/>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2" name="Slide Number Placeholder 25" hidden="1">
            <a:extLst>
              <a:ext uri="{FF2B5EF4-FFF2-40B4-BE49-F238E27FC236}">
                <a16:creationId xmlns:a16="http://schemas.microsoft.com/office/drawing/2014/main" id="{AA0545DE-CFC4-47DE-B20C-973B07279897}"/>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pic>
        <p:nvPicPr>
          <p:cNvPr id="9" name="BA descriptor">
            <a:extLst>
              <a:ext uri="{FF2B5EF4-FFF2-40B4-BE49-F238E27FC236}">
                <a16:creationId xmlns:a16="http://schemas.microsoft.com/office/drawing/2014/main" id="{EFB7BAD1-AB94-43F7-96D0-20A36B7D2B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2399" y="6423689"/>
            <a:ext cx="3608490" cy="118458"/>
          </a:xfrm>
          <a:prstGeom prst="rect">
            <a:avLst/>
          </a:prstGeom>
        </p:spPr>
      </p:pic>
    </p:spTree>
    <p:extLst>
      <p:ext uri="{BB962C8B-B14F-4D97-AF65-F5344CB8AC3E}">
        <p14:creationId xmlns:p14="http://schemas.microsoft.com/office/powerpoint/2010/main" val="33331713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ission, Values, Vision B">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gradFill>
            <a:gsLst>
              <a:gs pos="60000">
                <a:srgbClr val="B1BABD"/>
              </a:gs>
              <a:gs pos="0">
                <a:srgbClr val="CFD5D7"/>
              </a:gs>
              <a:gs pos="100000">
                <a:srgbClr val="A5AFB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p>
        </p:txBody>
      </p:sp>
      <p:pic>
        <p:nvPicPr>
          <p:cNvPr id="13" name="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4456" y="6255808"/>
            <a:ext cx="1462075" cy="332575"/>
          </a:xfrm>
          <a:prstGeom prst="rect">
            <a:avLst/>
          </a:prstGeom>
        </p:spPr>
      </p:pic>
      <p:pic>
        <p:nvPicPr>
          <p:cNvPr id="9" name="Text" descr="3568C92F-5AFF-45F9-8AC4-CD644BFC8A29"/>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950"/>
            <a:ext cx="12189600" cy="685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2" hidden="1">
            <a:extLst>
              <a:ext uri="{FF2B5EF4-FFF2-40B4-BE49-F238E27FC236}">
                <a16:creationId xmlns:a16="http://schemas.microsoft.com/office/drawing/2014/main" id="{D6B2DA81-7BCE-4E08-9D58-5637C235BE65}"/>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4" name="Footer Placeholder 24" hidden="1">
            <a:extLst>
              <a:ext uri="{FF2B5EF4-FFF2-40B4-BE49-F238E27FC236}">
                <a16:creationId xmlns:a16="http://schemas.microsoft.com/office/drawing/2014/main" id="{A9EE096C-E8F0-43E9-9889-58907613FC55}"/>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6" name="Slide Number Placeholder 25" hidden="1">
            <a:extLst>
              <a:ext uri="{FF2B5EF4-FFF2-40B4-BE49-F238E27FC236}">
                <a16:creationId xmlns:a16="http://schemas.microsoft.com/office/drawing/2014/main" id="{C9CF397B-D1AD-4D08-BE89-10D4BA11F20A}"/>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pic>
        <p:nvPicPr>
          <p:cNvPr id="11" name="BA descriptor">
            <a:extLst>
              <a:ext uri="{FF2B5EF4-FFF2-40B4-BE49-F238E27FC236}">
                <a16:creationId xmlns:a16="http://schemas.microsoft.com/office/drawing/2014/main" id="{D9617BAA-D76F-4A52-9B3B-299B8D71DB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2399" y="6423689"/>
            <a:ext cx="3608491" cy="118458"/>
          </a:xfrm>
          <a:prstGeom prst="rect">
            <a:avLst/>
          </a:prstGeom>
        </p:spPr>
      </p:pic>
    </p:spTree>
    <p:extLst>
      <p:ext uri="{BB962C8B-B14F-4D97-AF65-F5344CB8AC3E}">
        <p14:creationId xmlns:p14="http://schemas.microsoft.com/office/powerpoint/2010/main" val="3195404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ission, Values, Vision C">
    <p:spTree>
      <p:nvGrpSpPr>
        <p:cNvPr id="1" name=""/>
        <p:cNvGrpSpPr/>
        <p:nvPr/>
      </p:nvGrpSpPr>
      <p:grpSpPr>
        <a:xfrm>
          <a:off x="0" y="0"/>
          <a:ext cx="0" cy="0"/>
          <a:chOff x="0" y="0"/>
          <a:chExt cx="0" cy="0"/>
        </a:xfrm>
      </p:grpSpPr>
      <p:pic>
        <p:nvPicPr>
          <p:cNvPr id="10" name="Background" descr="C8FB021E-78B0-48E3-93C7-3343F997DE85@studi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2262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Text" descr="3568C92F-5AFF-45F9-8AC4-CD644BFC8A29"/>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400" y="1070"/>
            <a:ext cx="12189600" cy="685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997494" y="6255808"/>
            <a:ext cx="1476000" cy="332575"/>
          </a:xfrm>
          <a:prstGeom prst="rect">
            <a:avLst/>
          </a:prstGeom>
        </p:spPr>
      </p:pic>
      <p:sp>
        <p:nvSpPr>
          <p:cNvPr id="9" name="Date Placeholder 2" hidden="1">
            <a:extLst>
              <a:ext uri="{FF2B5EF4-FFF2-40B4-BE49-F238E27FC236}">
                <a16:creationId xmlns:a16="http://schemas.microsoft.com/office/drawing/2014/main" id="{76D4BD08-9B13-47E8-AC35-751009DCE2D7}"/>
              </a:ext>
            </a:extLst>
          </p:cNvPr>
          <p:cNvSpPr>
            <a:spLocks noGrp="1"/>
          </p:cNvSpPr>
          <p:nvPr>
            <p:ph type="dt" sz="half" idx="10"/>
          </p:nvPr>
        </p:nvSpPr>
        <p:spPr>
          <a:xfrm>
            <a:off x="0" y="6876000"/>
            <a:ext cx="45719" cy="0"/>
          </a:xfrm>
          <a:prstGeom prst="rect">
            <a:avLst/>
          </a:prstGeom>
        </p:spPr>
        <p:txBody>
          <a:bodyPr/>
          <a:lstStyle>
            <a:lvl1pPr>
              <a:defRPr sz="100">
                <a:noFill/>
              </a:defRPr>
            </a:lvl1pPr>
          </a:lstStyle>
          <a:p>
            <a:endParaRPr lang="en-GB" dirty="0"/>
          </a:p>
        </p:txBody>
      </p:sp>
      <p:sp>
        <p:nvSpPr>
          <p:cNvPr id="14" name="Footer Placeholder 24" hidden="1">
            <a:extLst>
              <a:ext uri="{FF2B5EF4-FFF2-40B4-BE49-F238E27FC236}">
                <a16:creationId xmlns:a16="http://schemas.microsoft.com/office/drawing/2014/main" id="{785260A6-3513-405A-B787-51B8BBE7312D}"/>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5" name="Slide Number Placeholder 25" hidden="1">
            <a:extLst>
              <a:ext uri="{FF2B5EF4-FFF2-40B4-BE49-F238E27FC236}">
                <a16:creationId xmlns:a16="http://schemas.microsoft.com/office/drawing/2014/main" id="{9C7B77C5-5846-49BC-8D48-B375779E0ED3}"/>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pic>
        <p:nvPicPr>
          <p:cNvPr id="13" name="BA descriptor">
            <a:extLst>
              <a:ext uri="{FF2B5EF4-FFF2-40B4-BE49-F238E27FC236}">
                <a16:creationId xmlns:a16="http://schemas.microsoft.com/office/drawing/2014/main" id="{A7CCD26D-4396-4859-A260-A2338AB80A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399" y="6423689"/>
            <a:ext cx="3608491" cy="118458"/>
          </a:xfrm>
          <a:prstGeom prst="rect">
            <a:avLst/>
          </a:prstGeom>
        </p:spPr>
      </p:pic>
    </p:spTree>
    <p:extLst>
      <p:ext uri="{BB962C8B-B14F-4D97-AF65-F5344CB8AC3E}">
        <p14:creationId xmlns:p14="http://schemas.microsoft.com/office/powerpoint/2010/main" val="762037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mall White Ba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latin typeface="+mj-lt"/>
            </a:endParaRPr>
          </a:p>
        </p:txBody>
      </p:sp>
      <p:sp>
        <p:nvSpPr>
          <p:cNvPr id="19" name="Picture Placeholder 1"/>
          <p:cNvSpPr>
            <a:spLocks noGrp="1"/>
          </p:cNvSpPr>
          <p:nvPr>
            <p:ph type="pic" sz="quarter" idx="14" hasCustomPrompt="1"/>
          </p:nvPr>
        </p:nvSpPr>
        <p:spPr>
          <a:xfrm>
            <a:off x="-1" y="0"/>
            <a:ext cx="12192000" cy="6858000"/>
          </a:xfrm>
        </p:spPr>
        <p:txBody>
          <a:bodyPr lIns="144000" tIns="108000" rIns="0" anchor="t" anchorCtr="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tab pos="1700213" algn="l"/>
              </a:tabLst>
              <a:defRPr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a:p>
            <a:endParaRPr lang="en-GB" dirty="0"/>
          </a:p>
        </p:txBody>
      </p:sp>
      <p:sp>
        <p:nvSpPr>
          <p:cNvPr id="14" name="Text Placeholder hvid kasse forløb"/>
          <p:cNvSpPr>
            <a:spLocks noGrp="1"/>
          </p:cNvSpPr>
          <p:nvPr>
            <p:ph type="body" sz="quarter" idx="23" hasCustomPrompt="1"/>
          </p:nvPr>
        </p:nvSpPr>
        <p:spPr>
          <a:xfrm>
            <a:off x="-2" y="5418000"/>
            <a:ext cx="12192000" cy="720000"/>
          </a:xfrm>
          <a:gradFill flip="none" rotWithShape="1">
            <a:gsLst>
              <a:gs pos="0">
                <a:schemeClr val="bg1">
                  <a:alpha val="70000"/>
                </a:schemeClr>
              </a:gs>
              <a:gs pos="100000">
                <a:schemeClr val="bg1"/>
              </a:gs>
            </a:gsLst>
            <a:lin ang="0" scaled="0"/>
            <a:tileRect/>
          </a:gradFill>
          <a:ln>
            <a:noFill/>
          </a:ln>
        </p:spPr>
        <p:txBody>
          <a:bodyPr/>
          <a:lstStyle>
            <a:lvl1pPr>
              <a:buNone/>
              <a:defRPr sz="100">
                <a:solidFill>
                  <a:schemeClr val="bg1"/>
                </a:solidFill>
                <a:latin typeface="+mj-lt"/>
              </a:defRPr>
            </a:lvl1pPr>
          </a:lstStyle>
          <a:p>
            <a:pPr lvl="0"/>
            <a:r>
              <a:rPr lang="en-GB" dirty="0"/>
              <a:t>.</a:t>
            </a:r>
          </a:p>
        </p:txBody>
      </p:sp>
      <p:sp>
        <p:nvSpPr>
          <p:cNvPr id="2" name="FLD_PresentationTitle"/>
          <p:cNvSpPr>
            <a:spLocks noGrp="1"/>
          </p:cNvSpPr>
          <p:nvPr>
            <p:ph type="title" hasCustomPrompt="1"/>
          </p:nvPr>
        </p:nvSpPr>
        <p:spPr>
          <a:xfrm>
            <a:off x="1963463" y="361950"/>
            <a:ext cx="9507812" cy="2219603"/>
          </a:xfrm>
        </p:spPr>
        <p:txBody>
          <a:bodyPr anchor="b" anchorCtr="0"/>
          <a:lstStyle>
            <a:lvl1pPr>
              <a:lnSpc>
                <a:spcPct val="90000"/>
              </a:lnSpc>
              <a:defRPr sz="6000" baseline="0">
                <a:latin typeface="+mj-lt"/>
              </a:defRPr>
            </a:lvl1pPr>
          </a:lstStyle>
          <a:p>
            <a:r>
              <a:rPr lang="en-GB" dirty="0"/>
              <a:t>Presentation title</a:t>
            </a:r>
          </a:p>
        </p:txBody>
      </p:sp>
      <p:sp>
        <p:nvSpPr>
          <p:cNvPr id="5" name="FLD_PresentationSubtitle"/>
          <p:cNvSpPr>
            <a:spLocks noGrp="1"/>
          </p:cNvSpPr>
          <p:nvPr>
            <p:ph type="body" sz="quarter" idx="10" hasCustomPrompt="1"/>
          </p:nvPr>
        </p:nvSpPr>
        <p:spPr>
          <a:xfrm>
            <a:off x="1963462" y="2529743"/>
            <a:ext cx="9507600" cy="886229"/>
          </a:xfrm>
        </p:spPr>
        <p:txBody>
          <a:bodyPr/>
          <a:lstStyle>
            <a:lvl1pPr>
              <a:lnSpc>
                <a:spcPct val="95000"/>
              </a:lnSpc>
              <a:spcBef>
                <a:spcPts val="0"/>
              </a:spcBef>
              <a:buNone/>
              <a:defRPr sz="3500">
                <a:solidFill>
                  <a:schemeClr val="bg2"/>
                </a:solidFill>
                <a:latin typeface="+mj-lt"/>
              </a:defRPr>
            </a:lvl1pPr>
          </a:lstStyle>
          <a:p>
            <a:pPr lvl="0"/>
            <a:r>
              <a:rPr lang="en-GB" dirty="0"/>
              <a:t>Presentation subtitle</a:t>
            </a:r>
          </a:p>
        </p:txBody>
      </p:sp>
      <p:sp>
        <p:nvSpPr>
          <p:cNvPr id="16" name="FLD_PresentationName"/>
          <p:cNvSpPr>
            <a:spLocks noGrp="1"/>
          </p:cNvSpPr>
          <p:nvPr>
            <p:ph type="body" sz="quarter" idx="11" hasCustomPrompt="1"/>
          </p:nvPr>
        </p:nvSpPr>
        <p:spPr>
          <a:xfrm>
            <a:off x="1963462" y="3451993"/>
            <a:ext cx="9507600" cy="406105"/>
          </a:xfrm>
        </p:spPr>
        <p:txBody>
          <a:bodyPr/>
          <a:lstStyle>
            <a:lvl1pPr>
              <a:lnSpc>
                <a:spcPct val="100000"/>
              </a:lnSpc>
              <a:buNone/>
              <a:defRPr sz="2500" i="0">
                <a:solidFill>
                  <a:schemeClr val="bg2"/>
                </a:solidFill>
                <a:latin typeface="+mj-lt"/>
              </a:defRPr>
            </a:lvl1pPr>
          </a:lstStyle>
          <a:p>
            <a:pPr lvl="0"/>
            <a:r>
              <a:rPr lang="en-GB" dirty="0"/>
              <a:t>Click to insert Name and Surname</a:t>
            </a:r>
          </a:p>
        </p:txBody>
      </p:sp>
      <p:sp>
        <p:nvSpPr>
          <p:cNvPr id="24" name="Date_DateCustomA"/>
          <p:cNvSpPr>
            <a:spLocks noGrp="1"/>
          </p:cNvSpPr>
          <p:nvPr>
            <p:ph type="dt" sz="half" idx="16"/>
          </p:nvPr>
        </p:nvSpPr>
        <p:spPr>
          <a:xfrm>
            <a:off x="1963462" y="3894118"/>
            <a:ext cx="9507600" cy="423263"/>
          </a:xfrm>
          <a:prstGeom prst="rect">
            <a:avLst/>
          </a:prstGeom>
        </p:spPr>
        <p:txBody>
          <a:bodyPr anchor="t" anchorCtr="0"/>
          <a:lstStyle>
            <a:lvl1pPr algn="l">
              <a:defRPr lang="en-GB" sz="2000" kern="1200">
                <a:solidFill>
                  <a:schemeClr val="bg2"/>
                </a:solidFill>
                <a:latin typeface="+mj-lt"/>
                <a:ea typeface="+mn-ea"/>
                <a:cs typeface="+mn-cs"/>
              </a:defRPr>
            </a:lvl1pPr>
          </a:lstStyle>
          <a:p>
            <a:endParaRPr lang="en-GB" dirty="0"/>
          </a:p>
        </p:txBody>
      </p:sp>
      <p:sp>
        <p:nvSpPr>
          <p:cNvPr id="17" name="Text Placeholder logo"/>
          <p:cNvSpPr>
            <a:spLocks noGrp="1"/>
          </p:cNvSpPr>
          <p:nvPr>
            <p:ph type="body" sz="quarter" idx="20" hasCustomPrompt="1"/>
          </p:nvPr>
        </p:nvSpPr>
        <p:spPr>
          <a:xfrm>
            <a:off x="9989874" y="5620796"/>
            <a:ext cx="1476000" cy="331200"/>
          </a:xfrm>
          <a:blipFill>
            <a:blip r:embed="rId2" cstate="print">
              <a:extLst>
                <a:ext uri="{28A0092B-C50C-407E-A947-70E740481C1C}">
                  <a14:useLocalDpi xmlns:a14="http://schemas.microsoft.com/office/drawing/2010/main"/>
                </a:ext>
              </a:extLst>
            </a:blip>
            <a:stretch>
              <a:fillRect/>
            </a:stretch>
          </a:blipFill>
        </p:spPr>
        <p:txBody>
          <a:bodyPr/>
          <a:lstStyle>
            <a:lvl1pPr>
              <a:defRPr sz="100">
                <a:solidFill>
                  <a:schemeClr val="bg1"/>
                </a:solidFill>
                <a:latin typeface="+mj-lt"/>
              </a:defRPr>
            </a:lvl1pPr>
          </a:lstStyle>
          <a:p>
            <a:pPr lvl="0"/>
            <a:r>
              <a:rPr lang="en-GB" dirty="0"/>
              <a:t>.</a:t>
            </a:r>
          </a:p>
        </p:txBody>
      </p:sp>
      <p:sp>
        <p:nvSpPr>
          <p:cNvPr id="13" name="Footer Placeholder 24" hidden="1">
            <a:extLst>
              <a:ext uri="{FF2B5EF4-FFF2-40B4-BE49-F238E27FC236}">
                <a16:creationId xmlns:a16="http://schemas.microsoft.com/office/drawing/2014/main" id="{AF8FAE41-FCDB-4F5A-A9CE-0F02C547DAB2}"/>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8" name="Slide Number Placeholder 25" hidden="1">
            <a:extLst>
              <a:ext uri="{FF2B5EF4-FFF2-40B4-BE49-F238E27FC236}">
                <a16:creationId xmlns:a16="http://schemas.microsoft.com/office/drawing/2014/main" id="{55ED38E4-4F2C-4072-81CE-D3173E4CECB3}"/>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sp>
        <p:nvSpPr>
          <p:cNvPr id="15" name="Text Placeholder BA descriptor">
            <a:extLst>
              <a:ext uri="{FF2B5EF4-FFF2-40B4-BE49-F238E27FC236}">
                <a16:creationId xmlns:a16="http://schemas.microsoft.com/office/drawing/2014/main" id="{B3D8A437-2D68-44A9-A18F-29CC77DCC98D}"/>
              </a:ext>
            </a:extLst>
          </p:cNvPr>
          <p:cNvSpPr>
            <a:spLocks noGrp="1"/>
          </p:cNvSpPr>
          <p:nvPr>
            <p:ph type="body" sz="quarter" idx="26" hasCustomPrompt="1"/>
          </p:nvPr>
        </p:nvSpPr>
        <p:spPr>
          <a:xfrm>
            <a:off x="702548" y="5763984"/>
            <a:ext cx="3607200" cy="118800"/>
          </a:xfrm>
          <a:blipFill>
            <a:blip r:embed="rId3"/>
            <a:stretch>
              <a:fillRect/>
            </a:stretch>
          </a:blipFill>
          <a:ln>
            <a:noFill/>
          </a:ln>
        </p:spPr>
        <p:txBody>
          <a:bodyPr/>
          <a:lstStyle>
            <a:lvl1pPr>
              <a:defRPr sz="100">
                <a:noFill/>
                <a:latin typeface="+mj-lt"/>
              </a:defRPr>
            </a:lvl1pPr>
          </a:lstStyle>
          <a:p>
            <a:pPr lvl="0"/>
            <a:r>
              <a:rPr lang="en-GB" dirty="0"/>
              <a:t>.</a:t>
            </a:r>
          </a:p>
        </p:txBody>
      </p:sp>
    </p:spTree>
    <p:extLst>
      <p:ext uri="{BB962C8B-B14F-4D97-AF65-F5344CB8AC3E}">
        <p14:creationId xmlns:p14="http://schemas.microsoft.com/office/powerpoint/2010/main" val="3952467936"/>
      </p:ext>
    </p:extLst>
  </p:cSld>
  <p:clrMapOvr>
    <a:masterClrMapping/>
  </p:clrMapOvr>
  <p:extLst>
    <p:ext uri="{DCECCB84-F9BA-43D5-87BE-67443E8EF086}">
      <p15:sldGuideLst xmlns:p15="http://schemas.microsoft.com/office/powerpoint/2012/main">
        <p15:guide id="1" pos="123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pt-PT"/>
              <a:t>Clique para editar o estilo de título do Modelo Global</a:t>
            </a:r>
            <a:endParaRPr lang="en-GB" dirty="0"/>
          </a:p>
        </p:txBody>
      </p:sp>
      <p:sp>
        <p:nvSpPr>
          <p:cNvPr id="3" name="Date_DateCustomA"/>
          <p:cNvSpPr>
            <a:spLocks noGrp="1"/>
          </p:cNvSpPr>
          <p:nvPr>
            <p:ph type="dt" sz="half" idx="10"/>
          </p:nvPr>
        </p:nvSpPr>
        <p:spPr/>
        <p:txBody>
          <a:bodyPr/>
          <a:lstStyle/>
          <a:p>
            <a:endParaRPr lang="en-GB" dirty="0"/>
          </a:p>
        </p:txBody>
      </p:sp>
      <p:sp>
        <p:nvSpPr>
          <p:cNvPr id="4" name="FLD_PresentationTitle"/>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nvPr>
        </p:nvSpPr>
        <p:spPr/>
        <p:txBody>
          <a:bodyPr/>
          <a:lstStyle/>
          <a:p>
            <a:r>
              <a:rPr lang="en-GB" dirty="0"/>
              <a:t>Page </a:t>
            </a:r>
            <a:fld id="{9E564AD4-C76D-4F33-BD52-5147B3B7B407}" type="slidenum">
              <a:rPr lang="en-GB"/>
              <a:pPr/>
              <a:t>‹nº›</a:t>
            </a:fld>
            <a:endParaRPr lang="en-GB" dirty="0"/>
          </a:p>
        </p:txBody>
      </p:sp>
    </p:spTree>
    <p:extLst>
      <p:ext uri="{BB962C8B-B14F-4D97-AF65-F5344CB8AC3E}">
        <p14:creationId xmlns:p14="http://schemas.microsoft.com/office/powerpoint/2010/main" val="9452567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m branco">
    <p:spTree>
      <p:nvGrpSpPr>
        <p:cNvPr id="1" name=""/>
        <p:cNvGrpSpPr/>
        <p:nvPr/>
      </p:nvGrpSpPr>
      <p:grpSpPr>
        <a:xfrm>
          <a:off x="0" y="0"/>
          <a:ext cx="0" cy="0"/>
          <a:chOff x="0" y="0"/>
          <a:chExt cx="0" cy="0"/>
        </a:xfrm>
      </p:grpSpPr>
      <p:sp>
        <p:nvSpPr>
          <p:cNvPr id="2" name="Date_DateCustomA"/>
          <p:cNvSpPr>
            <a:spLocks noGrp="1"/>
          </p:cNvSpPr>
          <p:nvPr>
            <p:ph type="dt" sz="half" idx="10"/>
          </p:nvPr>
        </p:nvSpPr>
        <p:spPr/>
        <p:txBody>
          <a:bodyPr/>
          <a:lstStyle/>
          <a:p>
            <a:endParaRPr lang="en-GB" dirty="0"/>
          </a:p>
        </p:txBody>
      </p:sp>
      <p:sp>
        <p:nvSpPr>
          <p:cNvPr id="3" name="FLD_PresentationTitle"/>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r>
              <a:rPr lang="en-GB" dirty="0"/>
              <a:t>Page </a:t>
            </a:r>
            <a:fld id="{9E564AD4-C76D-4F33-BD52-5147B3B7B407}" type="slidenum">
              <a:rPr lang="en-GB"/>
              <a:pPr/>
              <a:t>‹nº›</a:t>
            </a:fld>
            <a:endParaRPr lang="en-GB" dirty="0"/>
          </a:p>
        </p:txBody>
      </p:sp>
    </p:spTree>
    <p:extLst>
      <p:ext uri="{BB962C8B-B14F-4D97-AF65-F5344CB8AC3E}">
        <p14:creationId xmlns:p14="http://schemas.microsoft.com/office/powerpoint/2010/main" val="1198522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our codes">
    <p:spTree>
      <p:nvGrpSpPr>
        <p:cNvPr id="1" name=""/>
        <p:cNvGrpSpPr/>
        <p:nvPr/>
      </p:nvGrpSpPr>
      <p:grpSpPr>
        <a:xfrm>
          <a:off x="0" y="0"/>
          <a:ext cx="0" cy="0"/>
          <a:chOff x="0" y="0"/>
          <a:chExt cx="0" cy="0"/>
        </a:xfrm>
      </p:grpSpPr>
      <p:sp>
        <p:nvSpPr>
          <p:cNvPr id="34" name="Title 1"/>
          <p:cNvSpPr txBox="1">
            <a:spLocks/>
          </p:cNvSpPr>
          <p:nvPr userDrawn="1"/>
        </p:nvSpPr>
        <p:spPr>
          <a:xfrm>
            <a:off x="725488" y="729654"/>
            <a:ext cx="10799763" cy="614589"/>
          </a:xfrm>
          <a:prstGeom prst="rect">
            <a:avLst/>
          </a:prstGeom>
        </p:spPr>
        <p:txBody>
          <a:bodyPr vert="horz" lIns="0" tIns="0" rIns="0" bIns="0" rtlCol="0" anchor="b" anchorCtr="0">
            <a:noAutofit/>
          </a:bodyPr>
          <a:lstStyle>
            <a:lvl1pPr>
              <a:lnSpc>
                <a:spcPct val="83000"/>
              </a:lnSpc>
              <a:spcBef>
                <a:spcPct val="0"/>
              </a:spcBef>
              <a:buNone/>
              <a:defRPr sz="4000" b="1">
                <a:solidFill>
                  <a:schemeClr val="tx2"/>
                </a:solidFill>
                <a:latin typeface="+mj-lt"/>
                <a:ea typeface="+mj-ea"/>
                <a:cs typeface="+mj-cs"/>
              </a:defRPr>
            </a:lvl1pPr>
          </a:lstStyle>
          <a:p>
            <a:pPr lvl="0"/>
            <a:r>
              <a:rPr lang="en-GB" dirty="0">
                <a:solidFill>
                  <a:schemeClr val="accent2"/>
                </a:solidFill>
              </a:rPr>
              <a:t>Coloplast Colour Codes</a:t>
            </a:r>
            <a:endParaRPr lang="en-GB" dirty="0">
              <a:solidFill>
                <a:schemeClr val="accent2"/>
              </a:solidFill>
              <a:latin typeface="+mn-lt"/>
            </a:endParaRPr>
          </a:p>
        </p:txBody>
      </p:sp>
      <p:sp>
        <p:nvSpPr>
          <p:cNvPr id="23" name="Tekstfelt 22"/>
          <p:cNvSpPr txBox="1"/>
          <p:nvPr userDrawn="1"/>
        </p:nvSpPr>
        <p:spPr>
          <a:xfrm>
            <a:off x="725487" y="1643486"/>
            <a:ext cx="10741026" cy="300371"/>
          </a:xfrm>
          <a:prstGeom prst="rect">
            <a:avLst/>
          </a:prstGeom>
          <a:noFill/>
        </p:spPr>
        <p:txBody>
          <a:bodyPr wrap="square" lIns="0" tIns="0" rIns="0" bIns="0" rtlCol="0">
            <a:noAutofit/>
          </a:bodyPr>
          <a:lstStyle/>
          <a:p>
            <a:r>
              <a:rPr lang="en-GB" sz="2400" dirty="0">
                <a:solidFill>
                  <a:schemeClr val="accent2"/>
                </a:solidFill>
              </a:rPr>
              <a:t>Primary</a:t>
            </a:r>
          </a:p>
        </p:txBody>
      </p:sp>
      <p:sp>
        <p:nvSpPr>
          <p:cNvPr id="24" name="Tekstfelt 23"/>
          <p:cNvSpPr txBox="1"/>
          <p:nvPr userDrawn="1"/>
        </p:nvSpPr>
        <p:spPr>
          <a:xfrm>
            <a:off x="725487" y="3942566"/>
            <a:ext cx="10741026" cy="300371"/>
          </a:xfrm>
          <a:prstGeom prst="rect">
            <a:avLst/>
          </a:prstGeom>
          <a:noFill/>
        </p:spPr>
        <p:txBody>
          <a:bodyPr wrap="square" lIns="0" tIns="0" rIns="0" bIns="0" rtlCol="0">
            <a:noAutofit/>
          </a:bodyPr>
          <a:lstStyle/>
          <a:p>
            <a:r>
              <a:rPr lang="en-GB" sz="2400" dirty="0">
                <a:solidFill>
                  <a:schemeClr val="accent2"/>
                </a:solidFill>
              </a:rPr>
              <a:t>Secondary</a:t>
            </a:r>
          </a:p>
        </p:txBody>
      </p:sp>
      <p:grpSp>
        <p:nvGrpSpPr>
          <p:cNvPr id="33" name="Gruppe 32"/>
          <p:cNvGrpSpPr/>
          <p:nvPr userDrawn="1"/>
        </p:nvGrpSpPr>
        <p:grpSpPr>
          <a:xfrm>
            <a:off x="725487" y="2135827"/>
            <a:ext cx="2160000" cy="1656471"/>
            <a:chOff x="725487" y="2135827"/>
            <a:chExt cx="2160000" cy="1656471"/>
          </a:xfrm>
        </p:grpSpPr>
        <p:sp>
          <p:nvSpPr>
            <p:cNvPr id="35" name="Rektangel 34"/>
            <p:cNvSpPr/>
            <p:nvPr/>
          </p:nvSpPr>
          <p:spPr>
            <a:xfrm>
              <a:off x="725487" y="2135827"/>
              <a:ext cx="2160000" cy="72000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dirty="0"/>
                <a:t> Coloplast Turquoise</a:t>
              </a:r>
            </a:p>
          </p:txBody>
        </p:sp>
        <p:sp>
          <p:nvSpPr>
            <p:cNvPr id="36" name="Tekstfelt 35"/>
            <p:cNvSpPr txBox="1"/>
            <p:nvPr/>
          </p:nvSpPr>
          <p:spPr>
            <a:xfrm>
              <a:off x="725487" y="3200327"/>
              <a:ext cx="1455581" cy="591971"/>
            </a:xfrm>
            <a:prstGeom prst="rect">
              <a:avLst/>
            </a:prstGeom>
            <a:noFill/>
            <a:ln>
              <a:noFill/>
            </a:ln>
          </p:spPr>
          <p:txBody>
            <a:bodyPr wrap="square" lIns="0" tIns="0" rIns="0" bIns="0" rtlCol="0" anchor="ctr" anchorCtr="0">
              <a:noAutofit/>
            </a:bodyPr>
            <a:lstStyle/>
            <a:p>
              <a:pPr>
                <a:lnSpc>
                  <a:spcPct val="90000"/>
                </a:lnSpc>
              </a:pPr>
              <a:r>
                <a:rPr lang="en-GB" sz="1400" dirty="0">
                  <a:solidFill>
                    <a:schemeClr val="accent2"/>
                  </a:solidFill>
                </a:rPr>
                <a:t>R: 0 </a:t>
              </a:r>
            </a:p>
            <a:p>
              <a:pPr>
                <a:lnSpc>
                  <a:spcPct val="90000"/>
                </a:lnSpc>
              </a:pPr>
              <a:r>
                <a:rPr lang="en-GB" sz="1400" dirty="0">
                  <a:solidFill>
                    <a:schemeClr val="accent2"/>
                  </a:solidFill>
                </a:rPr>
                <a:t>G: 176 </a:t>
              </a:r>
            </a:p>
            <a:p>
              <a:pPr>
                <a:lnSpc>
                  <a:spcPct val="90000"/>
                </a:lnSpc>
              </a:pPr>
              <a:r>
                <a:rPr lang="en-GB" sz="1400" dirty="0">
                  <a:solidFill>
                    <a:schemeClr val="accent2"/>
                  </a:solidFill>
                </a:rPr>
                <a:t>B: 202</a:t>
              </a:r>
            </a:p>
          </p:txBody>
        </p:sp>
        <p:sp>
          <p:nvSpPr>
            <p:cNvPr id="37" name="Rektangel 36"/>
            <p:cNvSpPr/>
            <p:nvPr userDrawn="1"/>
          </p:nvSpPr>
          <p:spPr>
            <a:xfrm>
              <a:off x="725487" y="2858976"/>
              <a:ext cx="540000" cy="245810"/>
            </a:xfrm>
            <a:prstGeom prst="rect">
              <a:avLst/>
            </a:prstGeom>
            <a:solidFill>
              <a:srgbClr val="32BED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38" name="Rektangel 37"/>
            <p:cNvSpPr/>
            <p:nvPr userDrawn="1"/>
          </p:nvSpPr>
          <p:spPr>
            <a:xfrm>
              <a:off x="1265487" y="2858976"/>
              <a:ext cx="540000" cy="245810"/>
            </a:xfrm>
            <a:prstGeom prst="rect">
              <a:avLst/>
            </a:prstGeom>
            <a:solidFill>
              <a:srgbClr val="64D2E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39" name="Rektangel 38"/>
            <p:cNvSpPr/>
            <p:nvPr userDrawn="1"/>
          </p:nvSpPr>
          <p:spPr>
            <a:xfrm>
              <a:off x="1805487" y="2858976"/>
              <a:ext cx="540000" cy="245810"/>
            </a:xfrm>
            <a:prstGeom prst="rect">
              <a:avLst/>
            </a:prstGeom>
            <a:solidFill>
              <a:srgbClr val="9BE1E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40" name="Rektangel 39"/>
            <p:cNvSpPr/>
            <p:nvPr userDrawn="1"/>
          </p:nvSpPr>
          <p:spPr>
            <a:xfrm>
              <a:off x="2345487" y="2858976"/>
              <a:ext cx="540000" cy="245810"/>
            </a:xfrm>
            <a:prstGeom prst="rect">
              <a:avLst/>
            </a:prstGeom>
            <a:solidFill>
              <a:srgbClr val="CDF0F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grpSp>
      <p:grpSp>
        <p:nvGrpSpPr>
          <p:cNvPr id="41" name="Gruppe 40"/>
          <p:cNvGrpSpPr/>
          <p:nvPr userDrawn="1"/>
        </p:nvGrpSpPr>
        <p:grpSpPr>
          <a:xfrm>
            <a:off x="3007359" y="2135825"/>
            <a:ext cx="2167781" cy="1656473"/>
            <a:chOff x="3007359" y="2135825"/>
            <a:chExt cx="2167781" cy="1656473"/>
          </a:xfrm>
        </p:grpSpPr>
        <p:sp>
          <p:nvSpPr>
            <p:cNvPr id="42" name="Rektangel 41"/>
            <p:cNvSpPr/>
            <p:nvPr/>
          </p:nvSpPr>
          <p:spPr>
            <a:xfrm>
              <a:off x="3015140" y="2135825"/>
              <a:ext cx="2160000" cy="720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dirty="0"/>
                <a:t> Coloplast Grey</a:t>
              </a:r>
            </a:p>
          </p:txBody>
        </p:sp>
        <p:sp>
          <p:nvSpPr>
            <p:cNvPr id="43" name="Tekstfelt 42"/>
            <p:cNvSpPr txBox="1"/>
            <p:nvPr/>
          </p:nvSpPr>
          <p:spPr>
            <a:xfrm>
              <a:off x="3007359" y="3200327"/>
              <a:ext cx="1641369" cy="591971"/>
            </a:xfrm>
            <a:prstGeom prst="rect">
              <a:avLst/>
            </a:prstGeom>
            <a:noFill/>
            <a:ln>
              <a:noFill/>
            </a:ln>
          </p:spPr>
          <p:txBody>
            <a:bodyPr wrap="square" lIns="0" tIns="0" rIns="0" bIns="0" rtlCol="0" anchor="ctr" anchorCtr="0">
              <a:noAutofit/>
            </a:bodyPr>
            <a:lstStyle/>
            <a:p>
              <a:pPr>
                <a:lnSpc>
                  <a:spcPct val="90000"/>
                </a:lnSpc>
              </a:pPr>
              <a:r>
                <a:rPr lang="en-GB" sz="1400" dirty="0">
                  <a:solidFill>
                    <a:schemeClr val="accent2"/>
                  </a:solidFill>
                </a:rPr>
                <a:t>R: 111 </a:t>
              </a:r>
              <a:br>
                <a:rPr lang="en-GB" sz="1400" dirty="0">
                  <a:solidFill>
                    <a:schemeClr val="accent2"/>
                  </a:solidFill>
                </a:rPr>
              </a:br>
              <a:r>
                <a:rPr lang="en-GB" sz="1400" dirty="0">
                  <a:solidFill>
                    <a:schemeClr val="accent2"/>
                  </a:solidFill>
                </a:rPr>
                <a:t>G: 111 </a:t>
              </a:r>
              <a:br>
                <a:rPr lang="en-GB" sz="1400" dirty="0">
                  <a:solidFill>
                    <a:schemeClr val="accent2"/>
                  </a:solidFill>
                </a:rPr>
              </a:br>
              <a:r>
                <a:rPr lang="en-GB" sz="1400" dirty="0">
                  <a:solidFill>
                    <a:schemeClr val="accent2"/>
                  </a:solidFill>
                </a:rPr>
                <a:t>B: 111</a:t>
              </a:r>
            </a:p>
          </p:txBody>
        </p:sp>
        <p:sp>
          <p:nvSpPr>
            <p:cNvPr id="44" name="Rektangel 43"/>
            <p:cNvSpPr/>
            <p:nvPr userDrawn="1"/>
          </p:nvSpPr>
          <p:spPr>
            <a:xfrm>
              <a:off x="3015140" y="2858976"/>
              <a:ext cx="540000" cy="245810"/>
            </a:xfrm>
            <a:prstGeom prst="rect">
              <a:avLst/>
            </a:prstGeom>
            <a:solidFill>
              <a:srgbClr val="8C8C8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45" name="Rektangel 44"/>
            <p:cNvSpPr/>
            <p:nvPr userDrawn="1"/>
          </p:nvSpPr>
          <p:spPr>
            <a:xfrm>
              <a:off x="3555140" y="2858976"/>
              <a:ext cx="540000" cy="245810"/>
            </a:xfrm>
            <a:prstGeom prst="rect">
              <a:avLst/>
            </a:prstGeom>
            <a:solidFill>
              <a:srgbClr val="AAAAA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46" name="Rektangel 45"/>
            <p:cNvSpPr/>
            <p:nvPr userDrawn="1"/>
          </p:nvSpPr>
          <p:spPr>
            <a:xfrm>
              <a:off x="4095140" y="2858976"/>
              <a:ext cx="540000" cy="245810"/>
            </a:xfrm>
            <a:prstGeom prst="rect">
              <a:avLst/>
            </a:prstGeom>
            <a:solidFill>
              <a:srgbClr val="C8C8C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47" name="Rektangel 46"/>
            <p:cNvSpPr/>
            <p:nvPr userDrawn="1"/>
          </p:nvSpPr>
          <p:spPr>
            <a:xfrm>
              <a:off x="4635140" y="2858976"/>
              <a:ext cx="540000" cy="245810"/>
            </a:xfrm>
            <a:prstGeom prst="rect">
              <a:avLst/>
            </a:prstGeom>
            <a:solidFill>
              <a:srgbClr val="E1E1E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grpSp>
      <p:grpSp>
        <p:nvGrpSpPr>
          <p:cNvPr id="48" name="Gruppe 47"/>
          <p:cNvGrpSpPr/>
          <p:nvPr userDrawn="1"/>
        </p:nvGrpSpPr>
        <p:grpSpPr>
          <a:xfrm>
            <a:off x="725487" y="4393205"/>
            <a:ext cx="2160000" cy="1661258"/>
            <a:chOff x="725487" y="4399732"/>
            <a:chExt cx="2160000" cy="1661258"/>
          </a:xfrm>
        </p:grpSpPr>
        <p:sp>
          <p:nvSpPr>
            <p:cNvPr id="49" name="Rektangel 48"/>
            <p:cNvSpPr/>
            <p:nvPr/>
          </p:nvSpPr>
          <p:spPr>
            <a:xfrm>
              <a:off x="725487" y="4399732"/>
              <a:ext cx="2160000" cy="7200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100" dirty="0"/>
                <a:t> Coloplast Orange</a:t>
              </a:r>
            </a:p>
          </p:txBody>
        </p:sp>
        <p:sp>
          <p:nvSpPr>
            <p:cNvPr id="50" name="Tekstfelt 49"/>
            <p:cNvSpPr txBox="1"/>
            <p:nvPr/>
          </p:nvSpPr>
          <p:spPr>
            <a:xfrm>
              <a:off x="725487" y="5469019"/>
              <a:ext cx="1455581" cy="591971"/>
            </a:xfrm>
            <a:prstGeom prst="rect">
              <a:avLst/>
            </a:prstGeom>
            <a:noFill/>
            <a:ln>
              <a:noFill/>
            </a:ln>
          </p:spPr>
          <p:txBody>
            <a:bodyPr wrap="square" lIns="0" tIns="0" rIns="0" bIns="0" rtlCol="0" anchor="ctr" anchorCtr="0">
              <a:noAutofit/>
            </a:bodyPr>
            <a:lstStyle/>
            <a:p>
              <a:pPr>
                <a:lnSpc>
                  <a:spcPct val="90000"/>
                </a:lnSpc>
              </a:pPr>
              <a:r>
                <a:rPr lang="en-GB" sz="1400" dirty="0">
                  <a:solidFill>
                    <a:schemeClr val="accent2"/>
                  </a:solidFill>
                </a:rPr>
                <a:t>R: 255 </a:t>
              </a:r>
            </a:p>
            <a:p>
              <a:pPr>
                <a:lnSpc>
                  <a:spcPct val="90000"/>
                </a:lnSpc>
              </a:pPr>
              <a:r>
                <a:rPr lang="en-GB" sz="1400" dirty="0">
                  <a:solidFill>
                    <a:schemeClr val="accent2"/>
                  </a:solidFill>
                </a:rPr>
                <a:t>G: 105 </a:t>
              </a:r>
            </a:p>
            <a:p>
              <a:pPr>
                <a:lnSpc>
                  <a:spcPct val="90000"/>
                </a:lnSpc>
              </a:pPr>
              <a:r>
                <a:rPr lang="en-GB" sz="1400" dirty="0">
                  <a:solidFill>
                    <a:schemeClr val="accent2"/>
                  </a:solidFill>
                </a:rPr>
                <a:t>B: 0</a:t>
              </a:r>
            </a:p>
          </p:txBody>
        </p:sp>
        <p:sp>
          <p:nvSpPr>
            <p:cNvPr id="51" name="Rektangel 50"/>
            <p:cNvSpPr/>
            <p:nvPr userDrawn="1"/>
          </p:nvSpPr>
          <p:spPr>
            <a:xfrm>
              <a:off x="725487" y="5116071"/>
              <a:ext cx="540000" cy="245810"/>
            </a:xfrm>
            <a:prstGeom prst="rect">
              <a:avLst/>
            </a:prstGeom>
            <a:solidFill>
              <a:srgbClr val="FF873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52" name="Rektangel 51"/>
            <p:cNvSpPr/>
            <p:nvPr userDrawn="1"/>
          </p:nvSpPr>
          <p:spPr>
            <a:xfrm>
              <a:off x="1265487" y="5116071"/>
              <a:ext cx="540000" cy="245810"/>
            </a:xfrm>
            <a:prstGeom prst="rect">
              <a:avLst/>
            </a:prstGeom>
            <a:solidFill>
              <a:srgbClr val="FFA5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53" name="Rektangel 52"/>
            <p:cNvSpPr/>
            <p:nvPr userDrawn="1"/>
          </p:nvSpPr>
          <p:spPr>
            <a:xfrm>
              <a:off x="1805487" y="5116071"/>
              <a:ext cx="540000" cy="245810"/>
            </a:xfrm>
            <a:prstGeom prst="rect">
              <a:avLst/>
            </a:prstGeom>
            <a:solidFill>
              <a:srgbClr val="FFC39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64" name="Rektangel 63"/>
            <p:cNvSpPr/>
            <p:nvPr userDrawn="1"/>
          </p:nvSpPr>
          <p:spPr>
            <a:xfrm>
              <a:off x="2345487" y="5116071"/>
              <a:ext cx="540000" cy="245810"/>
            </a:xfrm>
            <a:prstGeom prst="rect">
              <a:avLst/>
            </a:prstGeom>
            <a:solidFill>
              <a:srgbClr val="FFE1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grpSp>
      <p:grpSp>
        <p:nvGrpSpPr>
          <p:cNvPr id="65" name="Gruppe 64"/>
          <p:cNvGrpSpPr/>
          <p:nvPr userDrawn="1"/>
        </p:nvGrpSpPr>
        <p:grpSpPr>
          <a:xfrm>
            <a:off x="3007359" y="4399730"/>
            <a:ext cx="2160000" cy="1661411"/>
            <a:chOff x="3007359" y="4399730"/>
            <a:chExt cx="2160000" cy="1661411"/>
          </a:xfrm>
        </p:grpSpPr>
        <p:sp>
          <p:nvSpPr>
            <p:cNvPr id="66" name="Rektangel 65"/>
            <p:cNvSpPr/>
            <p:nvPr/>
          </p:nvSpPr>
          <p:spPr>
            <a:xfrm>
              <a:off x="3007359" y="4399730"/>
              <a:ext cx="2160000" cy="7200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 Coloplast Green</a:t>
              </a:r>
            </a:p>
          </p:txBody>
        </p:sp>
        <p:sp>
          <p:nvSpPr>
            <p:cNvPr id="67" name="Tekstfelt 66"/>
            <p:cNvSpPr txBox="1"/>
            <p:nvPr/>
          </p:nvSpPr>
          <p:spPr>
            <a:xfrm>
              <a:off x="3007360" y="5469170"/>
              <a:ext cx="1641369" cy="591971"/>
            </a:xfrm>
            <a:prstGeom prst="rect">
              <a:avLst/>
            </a:prstGeom>
            <a:noFill/>
            <a:ln>
              <a:noFill/>
            </a:ln>
          </p:spPr>
          <p:txBody>
            <a:bodyPr wrap="square" lIns="0" tIns="0" rIns="0" bIns="0" rtlCol="0" anchor="ctr" anchorCtr="0">
              <a:noAutofit/>
            </a:bodyPr>
            <a:lstStyle/>
            <a:p>
              <a:pPr>
                <a:lnSpc>
                  <a:spcPct val="90000"/>
                </a:lnSpc>
              </a:pPr>
              <a:r>
                <a:rPr lang="en-GB" sz="1400" dirty="0">
                  <a:solidFill>
                    <a:schemeClr val="accent2"/>
                  </a:solidFill>
                </a:rPr>
                <a:t>R: 120 </a:t>
              </a:r>
              <a:br>
                <a:rPr lang="en-GB" sz="1400" dirty="0">
                  <a:solidFill>
                    <a:schemeClr val="accent2"/>
                  </a:solidFill>
                </a:rPr>
              </a:br>
              <a:r>
                <a:rPr lang="en-GB" sz="1400" dirty="0">
                  <a:solidFill>
                    <a:schemeClr val="accent2"/>
                  </a:solidFill>
                </a:rPr>
                <a:t>G: 190 </a:t>
              </a:r>
              <a:br>
                <a:rPr lang="en-GB" sz="1400" dirty="0">
                  <a:solidFill>
                    <a:schemeClr val="accent2"/>
                  </a:solidFill>
                </a:rPr>
              </a:br>
              <a:r>
                <a:rPr lang="en-GB" sz="1400" dirty="0">
                  <a:solidFill>
                    <a:schemeClr val="accent2"/>
                  </a:solidFill>
                </a:rPr>
                <a:t>B: 32</a:t>
              </a:r>
            </a:p>
          </p:txBody>
        </p:sp>
        <p:sp>
          <p:nvSpPr>
            <p:cNvPr id="68" name="Rektangel 67"/>
            <p:cNvSpPr/>
            <p:nvPr userDrawn="1"/>
          </p:nvSpPr>
          <p:spPr>
            <a:xfrm>
              <a:off x="3007359" y="5116071"/>
              <a:ext cx="540000" cy="245810"/>
            </a:xfrm>
            <a:prstGeom prst="rect">
              <a:avLst/>
            </a:prstGeom>
            <a:solidFill>
              <a:srgbClr val="96CD4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69" name="Rektangel 68"/>
            <p:cNvSpPr/>
            <p:nvPr userDrawn="1"/>
          </p:nvSpPr>
          <p:spPr>
            <a:xfrm>
              <a:off x="3542172" y="5116071"/>
              <a:ext cx="540000" cy="245810"/>
            </a:xfrm>
            <a:prstGeom prst="rect">
              <a:avLst/>
            </a:prstGeom>
            <a:solidFill>
              <a:srgbClr val="AFD77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70" name="Rektangel 69"/>
            <p:cNvSpPr/>
            <p:nvPr userDrawn="1"/>
          </p:nvSpPr>
          <p:spPr>
            <a:xfrm>
              <a:off x="4076985" y="5116071"/>
              <a:ext cx="540000" cy="245810"/>
            </a:xfrm>
            <a:prstGeom prst="rect">
              <a:avLst/>
            </a:prstGeom>
            <a:solidFill>
              <a:srgbClr val="C8E6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71" name="Rektangel 70"/>
            <p:cNvSpPr/>
            <p:nvPr userDrawn="1"/>
          </p:nvSpPr>
          <p:spPr>
            <a:xfrm>
              <a:off x="4611798" y="5116071"/>
              <a:ext cx="540000" cy="245810"/>
            </a:xfrm>
            <a:prstGeom prst="rect">
              <a:avLst/>
            </a:prstGeom>
            <a:solidFill>
              <a:srgbClr val="E6F0D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grpSp>
      <p:grpSp>
        <p:nvGrpSpPr>
          <p:cNvPr id="72" name="Gruppe 71"/>
          <p:cNvGrpSpPr/>
          <p:nvPr userDrawn="1"/>
        </p:nvGrpSpPr>
        <p:grpSpPr>
          <a:xfrm>
            <a:off x="5289231" y="4396073"/>
            <a:ext cx="2160000" cy="1665068"/>
            <a:chOff x="5289231" y="4396073"/>
            <a:chExt cx="2160000" cy="1665068"/>
          </a:xfrm>
        </p:grpSpPr>
        <p:sp>
          <p:nvSpPr>
            <p:cNvPr id="73" name="Rektangel 72"/>
            <p:cNvSpPr/>
            <p:nvPr/>
          </p:nvSpPr>
          <p:spPr>
            <a:xfrm>
              <a:off x="5289231" y="4396073"/>
              <a:ext cx="2160000" cy="720000"/>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 Coloplast Purple</a:t>
              </a:r>
            </a:p>
          </p:txBody>
        </p:sp>
        <p:sp>
          <p:nvSpPr>
            <p:cNvPr id="74" name="Tekstfelt 73"/>
            <p:cNvSpPr txBox="1"/>
            <p:nvPr/>
          </p:nvSpPr>
          <p:spPr>
            <a:xfrm>
              <a:off x="5289231" y="5469170"/>
              <a:ext cx="1455581" cy="591971"/>
            </a:xfrm>
            <a:prstGeom prst="rect">
              <a:avLst/>
            </a:prstGeom>
            <a:noFill/>
            <a:ln>
              <a:noFill/>
            </a:ln>
          </p:spPr>
          <p:txBody>
            <a:bodyPr wrap="square" lIns="0" tIns="0" rIns="0" bIns="0" rtlCol="0" anchor="ctr" anchorCtr="0">
              <a:noAutofit/>
            </a:bodyPr>
            <a:lstStyle/>
            <a:p>
              <a:pPr>
                <a:lnSpc>
                  <a:spcPct val="90000"/>
                </a:lnSpc>
              </a:pPr>
              <a:r>
                <a:rPr lang="en-GB" sz="1400" dirty="0">
                  <a:solidFill>
                    <a:schemeClr val="accent2"/>
                  </a:solidFill>
                </a:rPr>
                <a:t>R: 116 </a:t>
              </a:r>
            </a:p>
            <a:p>
              <a:pPr>
                <a:lnSpc>
                  <a:spcPct val="90000"/>
                </a:lnSpc>
              </a:pPr>
              <a:r>
                <a:rPr lang="en-GB" sz="1400" dirty="0">
                  <a:solidFill>
                    <a:schemeClr val="accent2"/>
                  </a:solidFill>
                </a:rPr>
                <a:t>G: 116 </a:t>
              </a:r>
            </a:p>
            <a:p>
              <a:pPr>
                <a:lnSpc>
                  <a:spcPct val="90000"/>
                </a:lnSpc>
              </a:pPr>
              <a:r>
                <a:rPr lang="en-GB" sz="1400" dirty="0">
                  <a:solidFill>
                    <a:schemeClr val="accent2"/>
                  </a:solidFill>
                </a:rPr>
                <a:t>B: 193</a:t>
              </a:r>
            </a:p>
          </p:txBody>
        </p:sp>
        <p:sp>
          <p:nvSpPr>
            <p:cNvPr id="75" name="Rektangel 74"/>
            <p:cNvSpPr/>
            <p:nvPr userDrawn="1"/>
          </p:nvSpPr>
          <p:spPr>
            <a:xfrm>
              <a:off x="5289231" y="5116071"/>
              <a:ext cx="540000" cy="245810"/>
            </a:xfrm>
            <a:prstGeom prst="rect">
              <a:avLst/>
            </a:prstGeom>
            <a:solidFill>
              <a:srgbClr val="9191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76" name="Rektangel 75"/>
            <p:cNvSpPr/>
            <p:nvPr userDrawn="1"/>
          </p:nvSpPr>
          <p:spPr>
            <a:xfrm>
              <a:off x="5829231" y="5116071"/>
              <a:ext cx="540000" cy="245810"/>
            </a:xfrm>
            <a:prstGeom prst="rect">
              <a:avLst/>
            </a:prstGeom>
            <a:solidFill>
              <a:srgbClr val="AAAAD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77" name="Rektangel 76"/>
            <p:cNvSpPr/>
            <p:nvPr userDrawn="1"/>
          </p:nvSpPr>
          <p:spPr>
            <a:xfrm>
              <a:off x="6369231" y="5116071"/>
              <a:ext cx="540000" cy="245810"/>
            </a:xfrm>
            <a:prstGeom prst="rect">
              <a:avLst/>
            </a:prstGeom>
            <a:solidFill>
              <a:srgbClr val="C8C8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78" name="Rektangel 77"/>
            <p:cNvSpPr/>
            <p:nvPr userDrawn="1"/>
          </p:nvSpPr>
          <p:spPr>
            <a:xfrm>
              <a:off x="6909231" y="5116071"/>
              <a:ext cx="540000" cy="245810"/>
            </a:xfrm>
            <a:prstGeom prst="rect">
              <a:avLst/>
            </a:prstGeom>
            <a:solidFill>
              <a:srgbClr val="E1E1F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grpSp>
      <p:grpSp>
        <p:nvGrpSpPr>
          <p:cNvPr id="79" name="Gruppe 78"/>
          <p:cNvGrpSpPr/>
          <p:nvPr userDrawn="1"/>
        </p:nvGrpSpPr>
        <p:grpSpPr>
          <a:xfrm>
            <a:off x="7571104" y="4396071"/>
            <a:ext cx="2160000" cy="1665071"/>
            <a:chOff x="7571104" y="4396071"/>
            <a:chExt cx="2160000" cy="1665071"/>
          </a:xfrm>
        </p:grpSpPr>
        <p:sp>
          <p:nvSpPr>
            <p:cNvPr id="80" name="Rektangel 79"/>
            <p:cNvSpPr/>
            <p:nvPr/>
          </p:nvSpPr>
          <p:spPr>
            <a:xfrm>
              <a:off x="7571104" y="4396071"/>
              <a:ext cx="2160000" cy="7200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 Coloplast Yellow</a:t>
              </a:r>
            </a:p>
          </p:txBody>
        </p:sp>
        <p:sp>
          <p:nvSpPr>
            <p:cNvPr id="81" name="Tekstfelt 80"/>
            <p:cNvSpPr txBox="1"/>
            <p:nvPr/>
          </p:nvSpPr>
          <p:spPr>
            <a:xfrm>
              <a:off x="7571105" y="5469171"/>
              <a:ext cx="1641369" cy="591971"/>
            </a:xfrm>
            <a:prstGeom prst="rect">
              <a:avLst/>
            </a:prstGeom>
            <a:noFill/>
            <a:ln>
              <a:noFill/>
            </a:ln>
          </p:spPr>
          <p:txBody>
            <a:bodyPr wrap="square" lIns="0" tIns="0" rIns="0" bIns="0" rtlCol="0" anchor="ctr" anchorCtr="0">
              <a:noAutofit/>
            </a:bodyPr>
            <a:lstStyle/>
            <a:p>
              <a:pPr>
                <a:lnSpc>
                  <a:spcPct val="90000"/>
                </a:lnSpc>
              </a:pPr>
              <a:r>
                <a:rPr lang="en-GB" sz="1400" dirty="0">
                  <a:solidFill>
                    <a:schemeClr val="accent2"/>
                  </a:solidFill>
                </a:rPr>
                <a:t>R: 255</a:t>
              </a:r>
              <a:br>
                <a:rPr lang="en-GB" sz="1400" dirty="0">
                  <a:solidFill>
                    <a:schemeClr val="accent2"/>
                  </a:solidFill>
                </a:rPr>
              </a:br>
              <a:r>
                <a:rPr lang="en-GB" sz="1400" dirty="0">
                  <a:solidFill>
                    <a:schemeClr val="accent2"/>
                  </a:solidFill>
                </a:rPr>
                <a:t>G: 181 </a:t>
              </a:r>
              <a:br>
                <a:rPr lang="en-GB" sz="1400" dirty="0">
                  <a:solidFill>
                    <a:schemeClr val="accent2"/>
                  </a:solidFill>
                </a:rPr>
              </a:br>
              <a:r>
                <a:rPr lang="en-GB" sz="1400" dirty="0">
                  <a:solidFill>
                    <a:schemeClr val="accent2"/>
                  </a:solidFill>
                </a:rPr>
                <a:t>B: 0</a:t>
              </a:r>
            </a:p>
          </p:txBody>
        </p:sp>
        <p:sp>
          <p:nvSpPr>
            <p:cNvPr id="82" name="Rektangel 81"/>
            <p:cNvSpPr/>
            <p:nvPr userDrawn="1"/>
          </p:nvSpPr>
          <p:spPr>
            <a:xfrm>
              <a:off x="7571104" y="5116071"/>
              <a:ext cx="540000" cy="245810"/>
            </a:xfrm>
            <a:prstGeom prst="rect">
              <a:avLst/>
            </a:prstGeom>
            <a:solidFill>
              <a:srgbClr val="FFC33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83" name="Rektangel 82"/>
            <p:cNvSpPr/>
            <p:nvPr userDrawn="1"/>
          </p:nvSpPr>
          <p:spPr>
            <a:xfrm>
              <a:off x="8111104" y="5116071"/>
              <a:ext cx="540000" cy="245810"/>
            </a:xfrm>
            <a:prstGeom prst="rect">
              <a:avLst/>
            </a:prstGeom>
            <a:solidFill>
              <a:srgbClr val="FFD2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84" name="Rektangel 83"/>
            <p:cNvSpPr/>
            <p:nvPr userDrawn="1"/>
          </p:nvSpPr>
          <p:spPr>
            <a:xfrm>
              <a:off x="8651104" y="5116071"/>
              <a:ext cx="540000" cy="245810"/>
            </a:xfrm>
            <a:prstGeom prst="rect">
              <a:avLst/>
            </a:prstGeom>
            <a:solidFill>
              <a:srgbClr val="FFE19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sp>
          <p:nvSpPr>
            <p:cNvPr id="85" name="Rektangel 84"/>
            <p:cNvSpPr/>
            <p:nvPr userDrawn="1"/>
          </p:nvSpPr>
          <p:spPr>
            <a:xfrm>
              <a:off x="9191104" y="5116071"/>
              <a:ext cx="540000" cy="245810"/>
            </a:xfrm>
            <a:prstGeom prst="rect">
              <a:avLst/>
            </a:prstGeom>
            <a:solidFill>
              <a:srgbClr val="FFF0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dirty="0" err="1"/>
            </a:p>
          </p:txBody>
        </p:sp>
      </p:grpSp>
    </p:spTree>
    <p:extLst>
      <p:ext uri="{BB962C8B-B14F-4D97-AF65-F5344CB8AC3E}">
        <p14:creationId xmlns:p14="http://schemas.microsoft.com/office/powerpoint/2010/main" val="14477202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17" name="Title 1"/>
          <p:cNvSpPr txBox="1">
            <a:spLocks/>
          </p:cNvSpPr>
          <p:nvPr userDrawn="1"/>
        </p:nvSpPr>
        <p:spPr>
          <a:xfrm>
            <a:off x="725488" y="729654"/>
            <a:ext cx="10799763" cy="614589"/>
          </a:xfrm>
          <a:prstGeom prst="rect">
            <a:avLst/>
          </a:prstGeom>
        </p:spPr>
        <p:txBody>
          <a:bodyPr vert="horz" lIns="0" tIns="0" rIns="0" bIns="0" rtlCol="0" anchor="b" anchorCtr="0">
            <a:noAutofit/>
          </a:bodyPr>
          <a:lstStyle>
            <a:lvl1pPr>
              <a:lnSpc>
                <a:spcPct val="83000"/>
              </a:lnSpc>
              <a:spcBef>
                <a:spcPct val="0"/>
              </a:spcBef>
              <a:buNone/>
              <a:defRPr sz="4000" b="1">
                <a:solidFill>
                  <a:schemeClr val="tx2"/>
                </a:solidFill>
                <a:latin typeface="+mj-lt"/>
                <a:ea typeface="+mj-ea"/>
                <a:cs typeface="+mj-cs"/>
              </a:defRPr>
            </a:lvl1pPr>
          </a:lstStyle>
          <a:p>
            <a:pPr lvl="0"/>
            <a:r>
              <a:rPr lang="en-GB" dirty="0">
                <a:solidFill>
                  <a:schemeClr val="accent2"/>
                </a:solidFill>
                <a:latin typeface="+mn-lt"/>
              </a:rPr>
              <a:t>User guide – delete before use</a:t>
            </a:r>
          </a:p>
        </p:txBody>
      </p:sp>
      <p:sp>
        <p:nvSpPr>
          <p:cNvPr id="14" name="AutoShape 4"/>
          <p:cNvSpPr>
            <a:spLocks/>
          </p:cNvSpPr>
          <p:nvPr userDrawn="1"/>
        </p:nvSpPr>
        <p:spPr bwMode="gray">
          <a:xfrm>
            <a:off x="3347036" y="4197464"/>
            <a:ext cx="1666118" cy="1138773"/>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00" b="1" noProof="1">
                <a:solidFill>
                  <a:schemeClr val="accent2"/>
                </a:solidFill>
                <a:latin typeface="+mn-lt"/>
                <a:cs typeface="Arial" panose="020B0604020202020204" pitchFamily="34" charset="0"/>
              </a:rPr>
              <a:t>Guides</a:t>
            </a:r>
          </a:p>
          <a:p>
            <a:pPr eaLnBrk="1" fontAlgn="auto" hangingPunct="1">
              <a:spcBef>
                <a:spcPts val="0"/>
              </a:spcBef>
              <a:spcAft>
                <a:spcPts val="240"/>
              </a:spcAft>
              <a:buFont typeface="+mj-lt"/>
              <a:buNone/>
              <a:defRPr/>
            </a:pPr>
            <a:r>
              <a:rPr lang="en-GB" sz="900" noProof="1">
                <a:solidFill>
                  <a:schemeClr val="accent2"/>
                </a:solidFill>
                <a:latin typeface="+mn-lt"/>
                <a:cs typeface="Arial" panose="020B0604020202020204" pitchFamily="34" charset="0"/>
              </a:rPr>
              <a:t>To view drawing guides</a:t>
            </a:r>
          </a:p>
          <a:p>
            <a:pPr eaLnBrk="1" fontAlgn="auto" hangingPunct="1">
              <a:spcBef>
                <a:spcPts val="0"/>
              </a:spcBef>
              <a:spcAft>
                <a:spcPts val="240"/>
              </a:spcAft>
              <a:buFont typeface="+mj-lt"/>
              <a:buNone/>
              <a:defRPr/>
            </a:pPr>
            <a:r>
              <a:rPr lang="en-GB" sz="900" b="1" noProof="1">
                <a:solidFill>
                  <a:schemeClr val="accent2"/>
                </a:solidFill>
                <a:latin typeface="+mn-lt"/>
                <a:cs typeface="Arial" panose="020B0604020202020204" pitchFamily="34" charset="0"/>
              </a:rPr>
              <a:t>1.</a:t>
            </a:r>
            <a:r>
              <a:rPr lang="en-GB" sz="900" noProof="1">
                <a:solidFill>
                  <a:schemeClr val="accent2"/>
                </a:solidFill>
                <a:latin typeface="+mn-lt"/>
                <a:cs typeface="Arial" panose="020B0604020202020204" pitchFamily="34" charset="0"/>
              </a:rPr>
              <a:t> Click the </a:t>
            </a:r>
            <a:r>
              <a:rPr lang="en-GB" sz="900" b="1" noProof="1">
                <a:solidFill>
                  <a:schemeClr val="accent2"/>
                </a:solidFill>
                <a:latin typeface="+mn-lt"/>
                <a:cs typeface="Arial" panose="020B0604020202020204" pitchFamily="34" charset="0"/>
              </a:rPr>
              <a:t>View</a:t>
            </a:r>
            <a:r>
              <a:rPr lang="en-GB" sz="900" noProof="1">
                <a:solidFill>
                  <a:schemeClr val="accent2"/>
                </a:solidFill>
                <a:latin typeface="+mn-lt"/>
                <a:cs typeface="Arial" panose="020B0604020202020204" pitchFamily="34" charset="0"/>
              </a:rPr>
              <a:t> tab, set </a:t>
            </a:r>
            <a:br>
              <a:rPr lang="en-GB" sz="900" noProof="1">
                <a:solidFill>
                  <a:schemeClr val="accent2"/>
                </a:solidFill>
                <a:latin typeface="+mn-lt"/>
                <a:cs typeface="Arial" panose="020B0604020202020204" pitchFamily="34" charset="0"/>
              </a:rPr>
            </a:br>
            <a:r>
              <a:rPr lang="en-GB" sz="900" noProof="1">
                <a:solidFill>
                  <a:schemeClr val="accent2"/>
                </a:solidFill>
                <a:latin typeface="+mn-lt"/>
                <a:cs typeface="Arial" panose="020B0604020202020204" pitchFamily="34" charset="0"/>
              </a:rPr>
              <a:t>tick mark next to </a:t>
            </a:r>
            <a:r>
              <a:rPr lang="en-GB" sz="900" b="1" noProof="1">
                <a:solidFill>
                  <a:schemeClr val="accent2"/>
                </a:solidFill>
                <a:latin typeface="+mn-lt"/>
                <a:cs typeface="Arial" panose="020B0604020202020204" pitchFamily="34" charset="0"/>
              </a:rPr>
              <a:t>Guides</a:t>
            </a:r>
          </a:p>
          <a:p>
            <a:pPr eaLnBrk="1" fontAlgn="auto" hangingPunct="1">
              <a:spcBef>
                <a:spcPts val="0"/>
              </a:spcBef>
              <a:spcAft>
                <a:spcPts val="240"/>
              </a:spcAft>
              <a:buFont typeface="+mj-lt"/>
              <a:buNone/>
              <a:defRPr/>
            </a:pPr>
            <a:endParaRPr lang="en-GB" sz="900" noProof="1">
              <a:solidFill>
                <a:schemeClr val="accent2"/>
              </a:solidFill>
              <a:latin typeface="+mn-lt"/>
              <a:cs typeface="Arial" panose="020B0604020202020204" pitchFamily="34" charset="0"/>
            </a:endParaRPr>
          </a:p>
          <a:p>
            <a:pPr eaLnBrk="1" hangingPunct="1">
              <a:spcBef>
                <a:spcPts val="0"/>
              </a:spcBef>
              <a:spcAft>
                <a:spcPts val="240"/>
              </a:spcAft>
              <a:buFont typeface="+mj-lt"/>
              <a:buNone/>
              <a:defRPr/>
            </a:pPr>
            <a:r>
              <a:rPr lang="en-GB" sz="900" b="1" noProof="1">
                <a:solidFill>
                  <a:schemeClr val="accent2"/>
                </a:solidFill>
                <a:latin typeface="+mn-lt"/>
                <a:cs typeface="Arial" panose="020B0604020202020204" pitchFamily="34" charset="0"/>
              </a:rPr>
              <a:t>Hint: Alt + F9 </a:t>
            </a:r>
            <a:r>
              <a:rPr lang="en-GB" sz="900" b="0" noProof="1">
                <a:solidFill>
                  <a:schemeClr val="accent2"/>
                </a:solidFill>
                <a:latin typeface="+mn-lt"/>
                <a:cs typeface="Arial" panose="020B0604020202020204" pitchFamily="34" charset="0"/>
              </a:rPr>
              <a:t>for quick </a:t>
            </a:r>
            <a:br>
              <a:rPr lang="en-GB" sz="900" b="0" noProof="1">
                <a:solidFill>
                  <a:schemeClr val="accent2"/>
                </a:solidFill>
                <a:latin typeface="+mn-lt"/>
                <a:cs typeface="Arial" panose="020B0604020202020204" pitchFamily="34" charset="0"/>
              </a:rPr>
            </a:br>
            <a:r>
              <a:rPr lang="en-GB" sz="900" b="0" noProof="1">
                <a:solidFill>
                  <a:schemeClr val="accent2"/>
                </a:solidFill>
                <a:latin typeface="+mn-lt"/>
                <a:cs typeface="Arial" panose="020B0604020202020204" pitchFamily="34" charset="0"/>
              </a:rPr>
              <a:t>viewing of guides</a:t>
            </a:r>
          </a:p>
        </p:txBody>
      </p:sp>
      <p:sp>
        <p:nvSpPr>
          <p:cNvPr id="15" name="Text Box 48"/>
          <p:cNvSpPr txBox="1">
            <a:spLocks noChangeArrowheads="1"/>
          </p:cNvSpPr>
          <p:nvPr userDrawn="1"/>
        </p:nvSpPr>
        <p:spPr bwMode="auto">
          <a:xfrm>
            <a:off x="725488" y="4374716"/>
            <a:ext cx="2047737"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accent2"/>
                </a:solidFill>
                <a:latin typeface="+mn-lt"/>
                <a:cs typeface="Arial" panose="020B0604020202020204" pitchFamily="34" charset="0"/>
              </a:rPr>
              <a:t>Change slide number, </a:t>
            </a:r>
            <a:br>
              <a:rPr lang="en-GB" sz="1000" b="1" noProof="1">
                <a:solidFill>
                  <a:schemeClr val="accent2"/>
                </a:solidFill>
                <a:latin typeface="+mn-lt"/>
                <a:cs typeface="Arial" panose="020B0604020202020204" pitchFamily="34" charset="0"/>
              </a:rPr>
            </a:br>
            <a:r>
              <a:rPr lang="en-GB" sz="1000" b="1" noProof="1">
                <a:solidFill>
                  <a:schemeClr val="accent2"/>
                </a:solidFill>
                <a:latin typeface="+mn-lt"/>
                <a:cs typeface="Arial" panose="020B0604020202020204" pitchFamily="34" charset="0"/>
              </a:rPr>
              <a:t>date and footer</a:t>
            </a:r>
          </a:p>
          <a:p>
            <a:pPr marL="0" marR="0" indent="0" algn="l" defTabSz="914400" rtl="0" eaLnBrk="1" fontAlgn="auto" latinLnBrk="0" hangingPunct="1">
              <a:lnSpc>
                <a:spcPct val="100000"/>
              </a:lnSpc>
              <a:spcBef>
                <a:spcPts val="0"/>
              </a:spcBef>
              <a:spcAft>
                <a:spcPts val="600"/>
              </a:spcAft>
              <a:buClrTx/>
              <a:buSzTx/>
              <a:buFontTx/>
              <a:buNone/>
              <a:tabLst/>
              <a:defRPr/>
            </a:pPr>
            <a:r>
              <a:rPr lang="en-GB" sz="900" b="0" kern="1200" noProof="1">
                <a:solidFill>
                  <a:schemeClr val="accent2"/>
                </a:solidFill>
                <a:latin typeface="+mn-lt"/>
                <a:ea typeface="+mn-ea"/>
                <a:cs typeface="Arial" panose="020B0604020202020204" pitchFamily="34" charset="0"/>
              </a:rPr>
              <a:t>Do this at the very end, so you get </a:t>
            </a:r>
            <a:br>
              <a:rPr lang="en-GB" sz="900" b="0" kern="1200" noProof="1">
                <a:solidFill>
                  <a:schemeClr val="accent2"/>
                </a:solidFill>
                <a:latin typeface="+mn-lt"/>
                <a:ea typeface="+mn-ea"/>
                <a:cs typeface="Arial" panose="020B0604020202020204" pitchFamily="34" charset="0"/>
              </a:rPr>
            </a:br>
            <a:r>
              <a:rPr lang="en-GB" sz="900" b="0" kern="1200" noProof="1">
                <a:solidFill>
                  <a:schemeClr val="accent2"/>
                </a:solidFill>
                <a:latin typeface="+mn-lt"/>
                <a:ea typeface="+mn-ea"/>
                <a:cs typeface="Arial" panose="020B0604020202020204" pitchFamily="34" charset="0"/>
              </a:rPr>
              <a:t>all the corrections with you</a:t>
            </a:r>
          </a:p>
          <a:p>
            <a:pPr eaLnBrk="1" hangingPunct="1">
              <a:spcAft>
                <a:spcPts val="600"/>
              </a:spcAft>
              <a:defRPr/>
            </a:pPr>
            <a:r>
              <a:rPr lang="en-GB" altLang="da-DK" sz="900" b="1" noProof="1">
                <a:solidFill>
                  <a:schemeClr val="accent2"/>
                </a:solidFill>
                <a:latin typeface="+mn-lt"/>
                <a:cs typeface="Arial" panose="020B0604020202020204" pitchFamily="34" charset="0"/>
              </a:rPr>
              <a:t>1. </a:t>
            </a:r>
            <a:r>
              <a:rPr lang="en-GB" altLang="da-DK" sz="900" noProof="1">
                <a:solidFill>
                  <a:schemeClr val="accent2"/>
                </a:solidFill>
                <a:latin typeface="+mn-lt"/>
                <a:cs typeface="Arial" panose="020B0604020202020204" pitchFamily="34" charset="0"/>
              </a:rPr>
              <a:t>Click the </a:t>
            </a:r>
            <a:r>
              <a:rPr lang="en-GB" altLang="da-DK" sz="900" b="1" noProof="1">
                <a:solidFill>
                  <a:schemeClr val="accent2"/>
                </a:solidFill>
                <a:latin typeface="+mn-lt"/>
                <a:cs typeface="Arial" panose="020B0604020202020204" pitchFamily="34" charset="0"/>
              </a:rPr>
              <a:t>Insert tab</a:t>
            </a:r>
            <a:endParaRPr lang="en-GB" altLang="da-DK" sz="900" strike="sngStrike" noProof="1">
              <a:solidFill>
                <a:schemeClr val="accent2"/>
              </a:solidFill>
              <a:latin typeface="+mn-lt"/>
              <a:cs typeface="Arial" panose="020B0604020202020204" pitchFamily="34" charset="0"/>
            </a:endParaRPr>
          </a:p>
          <a:p>
            <a:pPr eaLnBrk="1" hangingPunct="1">
              <a:spcAft>
                <a:spcPts val="600"/>
              </a:spcAft>
              <a:defRPr/>
            </a:pPr>
            <a:r>
              <a:rPr lang="en-GB" altLang="da-DK" sz="900" b="1" noProof="1">
                <a:solidFill>
                  <a:schemeClr val="accent2"/>
                </a:solidFill>
                <a:latin typeface="+mn-lt"/>
                <a:cs typeface="Arial" panose="020B0604020202020204" pitchFamily="34" charset="0"/>
              </a:rPr>
              <a:t>2. </a:t>
            </a:r>
            <a:r>
              <a:rPr lang="en-GB" altLang="da-DK" sz="900" b="0" noProof="1">
                <a:solidFill>
                  <a:schemeClr val="accent2"/>
                </a:solidFill>
                <a:latin typeface="+mn-lt"/>
                <a:cs typeface="Arial" panose="020B0604020202020204" pitchFamily="34" charset="0"/>
              </a:rPr>
              <a:t>Clickon</a:t>
            </a:r>
            <a:r>
              <a:rPr lang="en-GB" altLang="da-DK" sz="900" b="1" noProof="1">
                <a:solidFill>
                  <a:schemeClr val="accent2"/>
                </a:solidFill>
                <a:latin typeface="+mn-lt"/>
                <a:cs typeface="Arial" panose="020B0604020202020204" pitchFamily="34" charset="0"/>
              </a:rPr>
              <a:t> Header and Footer </a:t>
            </a:r>
            <a:br>
              <a:rPr lang="en-GB" altLang="da-DK" sz="900" b="1" noProof="1">
                <a:solidFill>
                  <a:schemeClr val="accent2"/>
                </a:solidFill>
                <a:latin typeface="+mn-lt"/>
                <a:cs typeface="Arial" panose="020B0604020202020204" pitchFamily="34" charset="0"/>
              </a:rPr>
            </a:br>
            <a:r>
              <a:rPr lang="en-GB" altLang="da-DK" sz="900" b="0" noProof="1">
                <a:solidFill>
                  <a:schemeClr val="accent2"/>
                </a:solidFill>
                <a:latin typeface="+mn-lt"/>
                <a:cs typeface="Arial" panose="020B0604020202020204" pitchFamily="34" charset="0"/>
              </a:rPr>
              <a:t>(write the desired text)</a:t>
            </a:r>
          </a:p>
          <a:p>
            <a:pPr eaLnBrk="1" hangingPunct="1">
              <a:spcAft>
                <a:spcPts val="600"/>
              </a:spcAft>
              <a:defRPr/>
            </a:pPr>
            <a:r>
              <a:rPr lang="en-GB" sz="900" b="1" noProof="1">
                <a:solidFill>
                  <a:schemeClr val="accent2"/>
                </a:solidFill>
                <a:latin typeface="+mn-lt"/>
                <a:cs typeface="Arial" panose="020B0604020202020204" pitchFamily="34" charset="0"/>
              </a:rPr>
              <a:t>3. </a:t>
            </a:r>
            <a:r>
              <a:rPr lang="en-GB" sz="900" noProof="1">
                <a:solidFill>
                  <a:schemeClr val="accent2"/>
                </a:solidFill>
                <a:latin typeface="+mn-lt"/>
                <a:cs typeface="Arial" panose="020B0604020202020204" pitchFamily="34" charset="0"/>
              </a:rPr>
              <a:t>Click </a:t>
            </a:r>
            <a:r>
              <a:rPr lang="en-GB" sz="900" b="1" noProof="1">
                <a:solidFill>
                  <a:schemeClr val="accent2"/>
                </a:solidFill>
                <a:latin typeface="+mn-lt"/>
                <a:cs typeface="Arial" panose="020B0604020202020204" pitchFamily="34" charset="0"/>
              </a:rPr>
              <a:t>Apply to All</a:t>
            </a:r>
            <a:r>
              <a:rPr lang="en-GB" sz="900" noProof="1">
                <a:solidFill>
                  <a:schemeClr val="accent2"/>
                </a:solidFill>
                <a:latin typeface="+mn-lt"/>
                <a:cs typeface="Arial" panose="020B0604020202020204" pitchFamily="34" charset="0"/>
              </a:rPr>
              <a:t> or </a:t>
            </a:r>
            <a:r>
              <a:rPr lang="en-GB" sz="900" b="1" noProof="1">
                <a:solidFill>
                  <a:schemeClr val="accent2"/>
                </a:solidFill>
                <a:latin typeface="+mn-lt"/>
                <a:cs typeface="Arial" panose="020B0604020202020204" pitchFamily="34" charset="0"/>
              </a:rPr>
              <a:t>Apply </a:t>
            </a:r>
            <a:r>
              <a:rPr lang="en-GB" sz="900" b="0" noProof="1">
                <a:solidFill>
                  <a:schemeClr val="accent2"/>
                </a:solidFill>
                <a:latin typeface="+mn-lt"/>
                <a:cs typeface="Arial" panose="020B0604020202020204" pitchFamily="34" charset="0"/>
              </a:rPr>
              <a:t>if </a:t>
            </a:r>
            <a:br>
              <a:rPr lang="en-GB" sz="900" b="0" noProof="1">
                <a:solidFill>
                  <a:schemeClr val="accent2"/>
                </a:solidFill>
                <a:latin typeface="+mn-lt"/>
                <a:cs typeface="Arial" panose="020B0604020202020204" pitchFamily="34" charset="0"/>
              </a:rPr>
            </a:br>
            <a:r>
              <a:rPr lang="en-GB" sz="900" b="0" noProof="1">
                <a:solidFill>
                  <a:schemeClr val="accent2"/>
                </a:solidFill>
                <a:latin typeface="+mn-lt"/>
                <a:cs typeface="Arial" panose="020B0604020202020204" pitchFamily="34" charset="0"/>
              </a:rPr>
              <a:t>only used on one slide</a:t>
            </a:r>
          </a:p>
        </p:txBody>
      </p:sp>
      <p:sp>
        <p:nvSpPr>
          <p:cNvPr id="18" name="AutoShape 4"/>
          <p:cNvSpPr>
            <a:spLocks/>
          </p:cNvSpPr>
          <p:nvPr userDrawn="1"/>
        </p:nvSpPr>
        <p:spPr bwMode="gray">
          <a:xfrm>
            <a:off x="6445101" y="1636713"/>
            <a:ext cx="2160000" cy="507831"/>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00" b="1" noProof="1">
                <a:solidFill>
                  <a:schemeClr val="accent2"/>
                </a:solidFill>
                <a:latin typeface="+mn-lt"/>
                <a:cs typeface="Arial" panose="020B0604020202020204" pitchFamily="34" charset="0"/>
              </a:rPr>
              <a:t>Insert picture</a:t>
            </a:r>
          </a:p>
          <a:p>
            <a:pPr eaLnBrk="1" fontAlgn="auto" hangingPunct="1">
              <a:spcBef>
                <a:spcPts val="0"/>
              </a:spcBef>
              <a:spcAft>
                <a:spcPts val="240"/>
              </a:spcAft>
              <a:buFont typeface="+mj-lt"/>
              <a:buNone/>
              <a:defRPr/>
            </a:pPr>
            <a:r>
              <a:rPr lang="en-GB" sz="900" noProof="1">
                <a:solidFill>
                  <a:schemeClr val="accent2"/>
                </a:solidFill>
                <a:latin typeface="+mn-lt"/>
                <a:cs typeface="Arial" panose="020B0604020202020204" pitchFamily="34" charset="0"/>
              </a:rPr>
              <a:t>On slides with pictureplaceholder, </a:t>
            </a:r>
            <a:br>
              <a:rPr lang="en-GB" sz="900" noProof="1">
                <a:solidFill>
                  <a:schemeClr val="accent2"/>
                </a:solidFill>
                <a:latin typeface="+mn-lt"/>
                <a:cs typeface="Arial" panose="020B0604020202020204" pitchFamily="34" charset="0"/>
              </a:rPr>
            </a:br>
            <a:r>
              <a:rPr lang="en-GB" sz="900" noProof="1">
                <a:solidFill>
                  <a:schemeClr val="accent2"/>
                </a:solidFill>
                <a:latin typeface="+mn-lt"/>
                <a:cs typeface="Arial" panose="020B0604020202020204" pitchFamily="34" charset="0"/>
              </a:rPr>
              <a:t>click on the icon and</a:t>
            </a:r>
            <a:r>
              <a:rPr lang="en-GB" sz="900" baseline="0" noProof="1">
                <a:solidFill>
                  <a:schemeClr val="accent2"/>
                </a:solidFill>
                <a:latin typeface="+mn-lt"/>
                <a:cs typeface="Arial" panose="020B0604020202020204" pitchFamily="34" charset="0"/>
              </a:rPr>
              <a:t> choose </a:t>
            </a:r>
            <a:r>
              <a:rPr lang="en-GB" sz="900" b="1" noProof="1">
                <a:solidFill>
                  <a:schemeClr val="accent2"/>
                </a:solidFill>
                <a:latin typeface="+mn-lt"/>
                <a:cs typeface="Arial" panose="020B0604020202020204" pitchFamily="34" charset="0"/>
              </a:rPr>
              <a:t>Insert</a:t>
            </a:r>
          </a:p>
        </p:txBody>
      </p:sp>
      <p:sp>
        <p:nvSpPr>
          <p:cNvPr id="22" name="TextBox 12"/>
          <p:cNvSpPr txBox="1">
            <a:spLocks noChangeArrowheads="1"/>
          </p:cNvSpPr>
          <p:nvPr userDrawn="1"/>
        </p:nvSpPr>
        <p:spPr bwMode="auto">
          <a:xfrm>
            <a:off x="6445101" y="2348938"/>
            <a:ext cx="2160000"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ts val="0"/>
              </a:spcBef>
              <a:spcAft>
                <a:spcPts val="600"/>
              </a:spcAft>
              <a:buFontTx/>
              <a:buNone/>
              <a:defRPr/>
            </a:pPr>
            <a:r>
              <a:rPr lang="en-GB" sz="1000" b="1" noProof="1">
                <a:solidFill>
                  <a:schemeClr val="accent2"/>
                </a:solidFill>
                <a:latin typeface="+mn-lt"/>
                <a:cs typeface="Arial" panose="020B0604020202020204" pitchFamily="34" charset="0"/>
              </a:rPr>
              <a:t>Change</a:t>
            </a:r>
            <a:r>
              <a:rPr lang="en-GB" sz="1000" b="1" baseline="0" noProof="1">
                <a:solidFill>
                  <a:schemeClr val="accent2"/>
                </a:solidFill>
                <a:latin typeface="+mn-lt"/>
                <a:cs typeface="Arial" panose="020B0604020202020204" pitchFamily="34" charset="0"/>
              </a:rPr>
              <a:t> picture</a:t>
            </a:r>
            <a:endParaRPr lang="en-GB" sz="1000" b="1" noProof="1">
              <a:solidFill>
                <a:schemeClr val="accent2"/>
              </a:solidFill>
              <a:latin typeface="+mn-lt"/>
              <a:cs typeface="Arial" panose="020B0604020202020204" pitchFamily="34" charset="0"/>
            </a:endParaRPr>
          </a:p>
          <a:p>
            <a:pPr algn="l" eaLnBrk="1" hangingPunct="1">
              <a:spcBef>
                <a:spcPts val="0"/>
              </a:spcBef>
              <a:spcAft>
                <a:spcPts val="600"/>
              </a:spcAft>
              <a:buFontTx/>
              <a:buNone/>
              <a:defRPr/>
            </a:pPr>
            <a:r>
              <a:rPr lang="en-GB" sz="900" b="1" noProof="1">
                <a:solidFill>
                  <a:schemeClr val="accent2"/>
                </a:solidFill>
                <a:latin typeface="+mn-lt"/>
                <a:cs typeface="Arial" panose="020B0604020202020204" pitchFamily="34" charset="0"/>
              </a:rPr>
              <a:t>1. </a:t>
            </a:r>
            <a:r>
              <a:rPr lang="en-GB" sz="900" b="0" noProof="1">
                <a:solidFill>
                  <a:schemeClr val="accent2"/>
                </a:solidFill>
                <a:latin typeface="+mn-lt"/>
                <a:cs typeface="Arial" panose="020B0604020202020204" pitchFamily="34" charset="0"/>
              </a:rPr>
              <a:t>Click </a:t>
            </a:r>
            <a:r>
              <a:rPr lang="en-GB" sz="900" b="1" noProof="1">
                <a:solidFill>
                  <a:schemeClr val="accent2"/>
                </a:solidFill>
                <a:latin typeface="+mn-lt"/>
                <a:cs typeface="Arial" panose="020B0604020202020204" pitchFamily="34" charset="0"/>
              </a:rPr>
              <a:t>Crop </a:t>
            </a:r>
            <a:r>
              <a:rPr lang="en-GB" sz="900" b="0" noProof="1">
                <a:solidFill>
                  <a:schemeClr val="accent2"/>
                </a:solidFill>
                <a:latin typeface="+mn-lt"/>
                <a:cs typeface="Arial" panose="020B0604020202020204" pitchFamily="34" charset="0"/>
              </a:rPr>
              <a:t>to change</a:t>
            </a:r>
            <a:r>
              <a:rPr lang="en-GB" sz="900" b="0" kern="1200" noProof="1">
                <a:solidFill>
                  <a:schemeClr val="accent2"/>
                </a:solidFill>
                <a:latin typeface="+mn-lt"/>
                <a:ea typeface="+mn-ea"/>
                <a:cs typeface="Arial" panose="020B0604020202020204" pitchFamily="34" charset="0"/>
              </a:rPr>
              <a:t> size</a:t>
            </a:r>
            <a:r>
              <a:rPr lang="en-GB" sz="900" b="0" kern="1200" baseline="0" noProof="1">
                <a:solidFill>
                  <a:schemeClr val="accent2"/>
                </a:solidFill>
                <a:latin typeface="+mn-lt"/>
                <a:ea typeface="+mn-ea"/>
                <a:cs typeface="Arial" panose="020B0604020202020204" pitchFamily="34" charset="0"/>
              </a:rPr>
              <a:t> or</a:t>
            </a:r>
            <a:r>
              <a:rPr lang="en-GB" sz="900" b="0" strike="noStrike" noProof="1">
                <a:solidFill>
                  <a:schemeClr val="accent2"/>
                </a:solidFill>
                <a:latin typeface="+mn-lt"/>
                <a:cs typeface="Arial" panose="020B0604020202020204" pitchFamily="34" charset="0"/>
              </a:rPr>
              <a:t>focus</a:t>
            </a:r>
            <a:br>
              <a:rPr lang="en-GB" sz="900" b="0" strike="noStrike" noProof="1">
                <a:solidFill>
                  <a:schemeClr val="accent2"/>
                </a:solidFill>
                <a:latin typeface="+mn-lt"/>
                <a:cs typeface="Arial" panose="020B0604020202020204" pitchFamily="34" charset="0"/>
              </a:rPr>
            </a:br>
            <a:r>
              <a:rPr lang="en-GB" sz="900" b="0" noProof="1">
                <a:solidFill>
                  <a:schemeClr val="accent2"/>
                </a:solidFill>
                <a:latin typeface="+mn-lt"/>
                <a:cs typeface="Arial" panose="020B0604020202020204" pitchFamily="34" charset="0"/>
              </a:rPr>
              <a:t>of the picture</a:t>
            </a:r>
            <a:endParaRPr lang="en-GB" sz="900" b="0" strike="sngStrike" noProof="1">
              <a:solidFill>
                <a:schemeClr val="accent2"/>
              </a:solidFill>
              <a:latin typeface="+mn-lt"/>
              <a:cs typeface="Arial" panose="020B0604020202020204" pitchFamily="34" charset="0"/>
            </a:endParaRPr>
          </a:p>
          <a:p>
            <a:pPr algn="l" eaLnBrk="1" hangingPunct="1">
              <a:spcBef>
                <a:spcPct val="0"/>
              </a:spcBef>
              <a:spcAft>
                <a:spcPts val="600"/>
              </a:spcAft>
              <a:buFontTx/>
              <a:buNone/>
              <a:defRPr/>
            </a:pPr>
            <a:r>
              <a:rPr lang="en-GB" altLang="da-DK" sz="900" b="1" noProof="1">
                <a:solidFill>
                  <a:schemeClr val="accent2"/>
                </a:solidFill>
                <a:latin typeface="+mn-lt"/>
                <a:cs typeface="Arial" panose="020B0604020202020204" pitchFamily="34" charset="0"/>
              </a:rPr>
              <a:t>2. </a:t>
            </a:r>
            <a:r>
              <a:rPr lang="en-GB" altLang="da-DK" sz="900" b="0" noProof="1">
                <a:solidFill>
                  <a:schemeClr val="accent2"/>
                </a:solidFill>
                <a:latin typeface="+mn-lt"/>
                <a:cs typeface="Arial" panose="020B0604020202020204" pitchFamily="34" charset="0"/>
              </a:rPr>
              <a:t>If you want to scale the picture, </a:t>
            </a:r>
            <a:br>
              <a:rPr lang="en-GB" altLang="da-DK" sz="900" b="0" noProof="1">
                <a:solidFill>
                  <a:schemeClr val="accent2"/>
                </a:solidFill>
                <a:latin typeface="+mn-lt"/>
                <a:cs typeface="Arial" panose="020B0604020202020204" pitchFamily="34" charset="0"/>
              </a:rPr>
            </a:br>
            <a:r>
              <a:rPr lang="en-GB" altLang="da-DK" sz="900" b="0" noProof="1">
                <a:solidFill>
                  <a:schemeClr val="accent2"/>
                </a:solidFill>
                <a:latin typeface="+mn-lt"/>
                <a:cs typeface="Arial" panose="020B0604020202020204" pitchFamily="34" charset="0"/>
              </a:rPr>
              <a:t>hold </a:t>
            </a:r>
            <a:r>
              <a:rPr lang="en-GB" altLang="da-DK" sz="900" b="1" noProof="1">
                <a:solidFill>
                  <a:schemeClr val="accent2"/>
                </a:solidFill>
                <a:latin typeface="+mn-lt"/>
                <a:cs typeface="Arial" panose="020B0604020202020204" pitchFamily="34" charset="0"/>
              </a:rPr>
              <a:t>SHIFT-</a:t>
            </a:r>
            <a:r>
              <a:rPr lang="en-GB" altLang="da-DK" sz="900" b="0" noProof="1">
                <a:solidFill>
                  <a:schemeClr val="accent2"/>
                </a:solidFill>
                <a:latin typeface="+mn-lt"/>
                <a:cs typeface="Arial" panose="020B0604020202020204" pitchFamily="34" charset="0"/>
              </a:rPr>
              <a:t>key down while </a:t>
            </a:r>
            <a:br>
              <a:rPr lang="en-GB" altLang="da-DK" sz="900" b="0" noProof="1">
                <a:solidFill>
                  <a:schemeClr val="accent2"/>
                </a:solidFill>
                <a:latin typeface="+mn-lt"/>
                <a:cs typeface="Arial" panose="020B0604020202020204" pitchFamily="34" charset="0"/>
              </a:rPr>
            </a:br>
            <a:r>
              <a:rPr lang="en-GB" altLang="da-DK" sz="900" b="0" noProof="1">
                <a:solidFill>
                  <a:schemeClr val="accent2"/>
                </a:solidFill>
                <a:latin typeface="+mn-lt"/>
                <a:cs typeface="Arial" panose="020B0604020202020204" pitchFamily="34" charset="0"/>
              </a:rPr>
              <a:t>dragging the corners of the </a:t>
            </a:r>
            <a:r>
              <a:rPr lang="en-GB" altLang="da-DK" sz="900" b="0" kern="1200" noProof="1">
                <a:solidFill>
                  <a:schemeClr val="accent2"/>
                </a:solidFill>
                <a:latin typeface="+mn-lt"/>
                <a:ea typeface="+mn-ea"/>
                <a:cs typeface="Arial" panose="020B0604020202020204" pitchFamily="34" charset="0"/>
              </a:rPr>
              <a:t>picture</a:t>
            </a:r>
          </a:p>
          <a:p>
            <a:pPr algn="l" eaLnBrk="1" hangingPunct="1">
              <a:spcBef>
                <a:spcPct val="0"/>
              </a:spcBef>
              <a:spcAft>
                <a:spcPts val="600"/>
              </a:spcAft>
              <a:buFontTx/>
              <a:buNone/>
              <a:defRPr/>
            </a:pPr>
            <a:r>
              <a:rPr lang="en-GB" altLang="da-DK" sz="900" b="1" noProof="1">
                <a:solidFill>
                  <a:schemeClr val="accent2"/>
                </a:solidFill>
                <a:latin typeface="+mn-lt"/>
                <a:cs typeface="Arial" panose="020B0604020202020204" pitchFamily="34" charset="0"/>
              </a:rPr>
              <a:t>Hint:</a:t>
            </a:r>
            <a:r>
              <a:rPr lang="en-GB" altLang="da-DK" sz="900" b="0" noProof="1">
                <a:solidFill>
                  <a:schemeClr val="accent2"/>
                </a:solidFill>
                <a:latin typeface="+mn-lt"/>
                <a:cs typeface="Arial" panose="020B0604020202020204" pitchFamily="34" charset="0"/>
              </a:rPr>
              <a:t> If you delete the picture and </a:t>
            </a:r>
            <a:br>
              <a:rPr lang="en-GB" altLang="da-DK" sz="900" b="0" noProof="1">
                <a:solidFill>
                  <a:schemeClr val="accent2"/>
                </a:solidFill>
                <a:latin typeface="+mn-lt"/>
                <a:cs typeface="Arial" panose="020B0604020202020204" pitchFamily="34" charset="0"/>
              </a:rPr>
            </a:br>
            <a:r>
              <a:rPr lang="en-GB" altLang="da-DK" sz="900" b="0" noProof="1">
                <a:solidFill>
                  <a:schemeClr val="accent2"/>
                </a:solidFill>
                <a:latin typeface="+mn-lt"/>
                <a:cs typeface="Arial" panose="020B0604020202020204" pitchFamily="34" charset="0"/>
              </a:rPr>
              <a:t>insert a new one, the picture may </a:t>
            </a:r>
            <a:br>
              <a:rPr lang="en-GB" altLang="da-DK" sz="900" b="0" noProof="1">
                <a:solidFill>
                  <a:schemeClr val="accent2"/>
                </a:solidFill>
                <a:latin typeface="+mn-lt"/>
                <a:cs typeface="Arial" panose="020B0604020202020204" pitchFamily="34" charset="0"/>
              </a:rPr>
            </a:br>
            <a:r>
              <a:rPr lang="en-GB" altLang="da-DK" sz="900" b="0" noProof="1">
                <a:solidFill>
                  <a:schemeClr val="accent2"/>
                </a:solidFill>
                <a:latin typeface="+mn-lt"/>
                <a:cs typeface="Arial" panose="020B0604020202020204" pitchFamily="34" charset="0"/>
              </a:rPr>
              <a:t>lie in front of the text or graphic</a:t>
            </a:r>
            <a:r>
              <a:rPr lang="en-GB" altLang="da-DK" sz="900" b="0" strike="noStrike" noProof="1">
                <a:solidFill>
                  <a:schemeClr val="accent2"/>
                </a:solidFill>
                <a:latin typeface="+mn-lt"/>
                <a:cs typeface="Arial" panose="020B0604020202020204" pitchFamily="34" charset="0"/>
              </a:rPr>
              <a:t>,</a:t>
            </a:r>
            <a:br>
              <a:rPr lang="en-GB" altLang="da-DK" sz="900" b="0" noProof="1">
                <a:solidFill>
                  <a:schemeClr val="accent2"/>
                </a:solidFill>
                <a:latin typeface="+mn-lt"/>
                <a:cs typeface="Arial" panose="020B0604020202020204" pitchFamily="34" charset="0"/>
              </a:rPr>
            </a:br>
            <a:r>
              <a:rPr lang="en-GB" altLang="da-DK" sz="900" b="0" strike="noStrike" noProof="1">
                <a:solidFill>
                  <a:schemeClr val="accent2"/>
                </a:solidFill>
                <a:latin typeface="+mn-lt"/>
                <a:cs typeface="Arial" panose="020B0604020202020204" pitchFamily="34" charset="0"/>
              </a:rPr>
              <a:t>if</a:t>
            </a:r>
            <a:r>
              <a:rPr lang="en-GB" altLang="da-DK" sz="900" b="0" noProof="1">
                <a:solidFill>
                  <a:schemeClr val="accent2"/>
                </a:solidFill>
                <a:latin typeface="+mn-lt"/>
                <a:cs typeface="Arial" panose="020B0604020202020204" pitchFamily="34" charset="0"/>
              </a:rPr>
              <a:t> this happens, select the picture, </a:t>
            </a:r>
            <a:br>
              <a:rPr lang="en-GB" altLang="da-DK" sz="900" b="0" noProof="1">
                <a:solidFill>
                  <a:schemeClr val="accent2"/>
                </a:solidFill>
                <a:latin typeface="+mn-lt"/>
                <a:cs typeface="Arial" panose="020B0604020202020204" pitchFamily="34" charset="0"/>
              </a:rPr>
            </a:br>
            <a:r>
              <a:rPr lang="en-GB" altLang="da-DK" sz="900" b="0" noProof="1">
                <a:solidFill>
                  <a:schemeClr val="accent2"/>
                </a:solidFill>
                <a:latin typeface="+mn-lt"/>
                <a:cs typeface="Arial" panose="020B0604020202020204" pitchFamily="34" charset="0"/>
              </a:rPr>
              <a:t>right-click and choose </a:t>
            </a:r>
            <a:r>
              <a:rPr lang="en-GB" altLang="da-DK" sz="900" b="1" noProof="1">
                <a:solidFill>
                  <a:schemeClr val="accent2"/>
                </a:solidFill>
                <a:latin typeface="+mn-lt"/>
                <a:cs typeface="Arial" panose="020B0604020202020204" pitchFamily="34" charset="0"/>
              </a:rPr>
              <a:t>Send to Back</a:t>
            </a:r>
          </a:p>
          <a:p>
            <a:pPr algn="l" eaLnBrk="1" hangingPunct="1">
              <a:spcBef>
                <a:spcPct val="0"/>
              </a:spcBef>
              <a:spcAft>
                <a:spcPts val="600"/>
              </a:spcAft>
              <a:buFontTx/>
              <a:buNone/>
              <a:defRPr/>
            </a:pPr>
            <a:endParaRPr lang="en-GB" altLang="da-DK" sz="900" b="0" noProof="1">
              <a:solidFill>
                <a:schemeClr val="accent2"/>
              </a:solidFill>
              <a:latin typeface="+mn-lt"/>
              <a:cs typeface="Arial" panose="020B0604020202020204" pitchFamily="34" charset="0"/>
            </a:endParaRPr>
          </a:p>
        </p:txBody>
      </p:sp>
      <p:pic>
        <p:nvPicPr>
          <p:cNvPr id="23" name="Billede 22"/>
          <p:cNvPicPr>
            <a:picLocks noChangeAspect="1"/>
          </p:cNvPicPr>
          <p:nvPr userDrawn="1"/>
        </p:nvPicPr>
        <p:blipFill>
          <a:blip r:embed="rId2"/>
          <a:stretch>
            <a:fillRect/>
          </a:stretch>
        </p:blipFill>
        <p:spPr>
          <a:xfrm>
            <a:off x="8351904" y="2529230"/>
            <a:ext cx="337400" cy="321707"/>
          </a:xfrm>
          <a:prstGeom prst="rect">
            <a:avLst/>
          </a:prstGeom>
        </p:spPr>
      </p:pic>
      <p:sp>
        <p:nvSpPr>
          <p:cNvPr id="12" name="Text Box 48"/>
          <p:cNvSpPr txBox="1">
            <a:spLocks noChangeArrowheads="1"/>
          </p:cNvSpPr>
          <p:nvPr userDrawn="1"/>
        </p:nvSpPr>
        <p:spPr bwMode="auto">
          <a:xfrm>
            <a:off x="3347036" y="1636713"/>
            <a:ext cx="216000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accent2"/>
                </a:solidFill>
                <a:latin typeface="+mn-lt"/>
                <a:cs typeface="Arial" panose="020B0604020202020204" pitchFamily="34" charset="0"/>
              </a:rPr>
              <a:t>Use layouts</a:t>
            </a:r>
          </a:p>
          <a:p>
            <a:pPr eaLnBrk="1" hangingPunct="1">
              <a:spcAft>
                <a:spcPts val="600"/>
              </a:spcAft>
              <a:defRPr/>
            </a:pPr>
            <a:r>
              <a:rPr lang="en-GB" altLang="da-DK" sz="900" b="1" noProof="1">
                <a:solidFill>
                  <a:schemeClr val="accent2"/>
                </a:solidFill>
                <a:latin typeface="+mn-lt"/>
                <a:cs typeface="Arial" panose="020B0604020202020204" pitchFamily="34" charset="0"/>
              </a:rPr>
              <a:t>1. </a:t>
            </a:r>
            <a:r>
              <a:rPr lang="en-GB" altLang="da-DK" sz="900" noProof="1">
                <a:solidFill>
                  <a:schemeClr val="accent2"/>
                </a:solidFill>
                <a:latin typeface="+mn-lt"/>
                <a:cs typeface="Arial" panose="020B0604020202020204" pitchFamily="34" charset="0"/>
              </a:rPr>
              <a:t>Click the </a:t>
            </a:r>
            <a:r>
              <a:rPr lang="en-GB" altLang="da-DK" sz="900" b="1" noProof="1">
                <a:solidFill>
                  <a:schemeClr val="accent2"/>
                </a:solidFill>
                <a:latin typeface="+mn-lt"/>
                <a:cs typeface="Arial" panose="020B0604020202020204" pitchFamily="34" charset="0"/>
              </a:rPr>
              <a:t>Home tab</a:t>
            </a:r>
            <a:endParaRPr lang="en-GB" altLang="da-DK" sz="900" b="0" strike="sngStrike" noProof="1">
              <a:solidFill>
                <a:schemeClr val="accent2"/>
              </a:solidFill>
              <a:latin typeface="+mn-lt"/>
              <a:cs typeface="Arial" panose="020B0604020202020204" pitchFamily="34" charset="0"/>
            </a:endParaRPr>
          </a:p>
          <a:p>
            <a:pPr eaLnBrk="1" hangingPunct="1">
              <a:spcAft>
                <a:spcPts val="600"/>
              </a:spcAft>
              <a:defRPr/>
            </a:pPr>
            <a:r>
              <a:rPr lang="en-GB" altLang="da-DK" sz="900" b="1" noProof="1">
                <a:solidFill>
                  <a:schemeClr val="accent2"/>
                </a:solidFill>
                <a:latin typeface="+mn-lt"/>
                <a:cs typeface="Arial" panose="020B0604020202020204" pitchFamily="34" charset="0"/>
              </a:rPr>
              <a:t>2.</a:t>
            </a:r>
            <a:r>
              <a:rPr lang="en-GB" altLang="da-DK" sz="900" noProof="1">
                <a:solidFill>
                  <a:schemeClr val="accent2"/>
                </a:solidFill>
                <a:latin typeface="+mn-lt"/>
                <a:cs typeface="Arial" panose="020B0604020202020204" pitchFamily="34" charset="0"/>
              </a:rPr>
              <a:t>Click the </a:t>
            </a:r>
            <a:r>
              <a:rPr lang="en-GB" altLang="da-DK" sz="900" b="1" baseline="0" noProof="1">
                <a:solidFill>
                  <a:schemeClr val="accent2"/>
                </a:solidFill>
                <a:latin typeface="+mn-lt"/>
                <a:cs typeface="Arial" panose="020B0604020202020204" pitchFamily="34" charset="0"/>
              </a:rPr>
              <a:t>New Slide</a:t>
            </a:r>
            <a:r>
              <a:rPr lang="en-GB" altLang="da-DK" sz="900" noProof="1">
                <a:solidFill>
                  <a:schemeClr val="accent2"/>
                </a:solidFill>
                <a:latin typeface="+mn-lt"/>
                <a:cs typeface="Arial" panose="020B0604020202020204" pitchFamily="34" charset="0"/>
              </a:rPr>
              <a:t>menu to insertnew slide</a:t>
            </a:r>
          </a:p>
          <a:p>
            <a:pPr eaLnBrk="1" hangingPunct="1">
              <a:spcAft>
                <a:spcPts val="240"/>
              </a:spcAft>
              <a:defRPr/>
            </a:pPr>
            <a:r>
              <a:rPr lang="en-GB" altLang="da-DK" sz="900" b="1" noProof="1">
                <a:solidFill>
                  <a:schemeClr val="accent2"/>
                </a:solidFill>
                <a:latin typeface="+mn-lt"/>
                <a:cs typeface="Arial" panose="020B0604020202020204" pitchFamily="34" charset="0"/>
              </a:rPr>
              <a:t>3. </a:t>
            </a:r>
            <a:r>
              <a:rPr lang="en-GB" altLang="da-DK" sz="900" noProof="1">
                <a:solidFill>
                  <a:schemeClr val="accent2"/>
                </a:solidFill>
                <a:latin typeface="+mn-lt"/>
                <a:cs typeface="Arial" panose="020B0604020202020204" pitchFamily="34" charset="0"/>
              </a:rPr>
              <a:t>Choose </a:t>
            </a:r>
            <a:r>
              <a:rPr lang="en-GB" altLang="da-DK" sz="900" b="1" noProof="1">
                <a:solidFill>
                  <a:schemeClr val="accent2"/>
                </a:solidFill>
                <a:latin typeface="+mn-lt"/>
                <a:cs typeface="Arial" panose="020B0604020202020204" pitchFamily="34" charset="0"/>
              </a:rPr>
              <a:t>Layout</a:t>
            </a:r>
            <a:r>
              <a:rPr lang="en-GB" altLang="da-DK" sz="900" baseline="0" noProof="1">
                <a:solidFill>
                  <a:schemeClr val="accent2"/>
                </a:solidFill>
                <a:latin typeface="+mn-lt"/>
                <a:cs typeface="Arial" panose="020B0604020202020204" pitchFamily="34" charset="0"/>
              </a:rPr>
              <a:t> to change an appropriate layout from the </a:t>
            </a:r>
            <a:br>
              <a:rPr lang="en-GB" altLang="da-DK" sz="900" baseline="0" noProof="1">
                <a:solidFill>
                  <a:schemeClr val="accent2"/>
                </a:solidFill>
                <a:latin typeface="+mn-lt"/>
                <a:cs typeface="Arial" panose="020B0604020202020204" pitchFamily="34" charset="0"/>
              </a:rPr>
            </a:br>
            <a:r>
              <a:rPr lang="en-GB" altLang="da-DK" sz="900" strike="noStrike" baseline="0" noProof="1">
                <a:solidFill>
                  <a:schemeClr val="accent2"/>
                </a:solidFill>
                <a:latin typeface="+mn-lt"/>
                <a:cs typeface="Arial" panose="020B0604020202020204" pitchFamily="34" charset="0"/>
              </a:rPr>
              <a:t>"</a:t>
            </a:r>
            <a:r>
              <a:rPr lang="en-GB" altLang="da-DK" sz="900" baseline="0" noProof="1">
                <a:solidFill>
                  <a:schemeClr val="accent2"/>
                </a:solidFill>
                <a:latin typeface="+mn-lt"/>
                <a:cs typeface="Arial" panose="020B0604020202020204" pitchFamily="34" charset="0"/>
              </a:rPr>
              <a:t>drop down</a:t>
            </a:r>
            <a:r>
              <a:rPr lang="en-GB" altLang="da-DK" sz="900" strike="noStrike" baseline="0" noProof="1">
                <a:solidFill>
                  <a:schemeClr val="accent2"/>
                </a:solidFill>
                <a:latin typeface="+mn-lt"/>
                <a:cs typeface="Arial" panose="020B0604020202020204" pitchFamily="34" charset="0"/>
              </a:rPr>
              <a:t>"</a:t>
            </a:r>
            <a:r>
              <a:rPr lang="en-GB" altLang="da-DK" sz="900" baseline="0" noProof="1">
                <a:solidFill>
                  <a:schemeClr val="accent2"/>
                </a:solidFill>
                <a:latin typeface="+mn-lt"/>
                <a:cs typeface="Arial" panose="020B0604020202020204" pitchFamily="34" charset="0"/>
              </a:rPr>
              <a:t> menu </a:t>
            </a:r>
            <a:endParaRPr lang="en-GB" sz="900" b="1" noProof="1">
              <a:solidFill>
                <a:schemeClr val="accent2"/>
              </a:solidFill>
              <a:latin typeface="+mn-lt"/>
              <a:cs typeface="Arial" panose="020B0604020202020204" pitchFamily="34" charset="0"/>
            </a:endParaRPr>
          </a:p>
        </p:txBody>
      </p:sp>
      <p:sp>
        <p:nvSpPr>
          <p:cNvPr id="27" name="AutoShape 4"/>
          <p:cNvSpPr>
            <a:spLocks/>
          </p:cNvSpPr>
          <p:nvPr userDrawn="1"/>
        </p:nvSpPr>
        <p:spPr bwMode="gray">
          <a:xfrm>
            <a:off x="3359355" y="3068412"/>
            <a:ext cx="2160000" cy="913070"/>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00" b="1" noProof="1">
                <a:solidFill>
                  <a:schemeClr val="accent2"/>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accent2"/>
                </a:solidFill>
                <a:latin typeface="+mn-lt"/>
                <a:cs typeface="Arial" panose="020B0604020202020204" pitchFamily="34" charset="0"/>
              </a:rPr>
              <a:t>1.</a:t>
            </a:r>
            <a:r>
              <a:rPr lang="en-GB" altLang="da-DK" sz="900" noProof="1">
                <a:solidFill>
                  <a:schemeClr val="accent2"/>
                </a:solidFill>
                <a:latin typeface="+mn-lt"/>
                <a:cs typeface="Arial" panose="020B0604020202020204" pitchFamily="34" charset="0"/>
              </a:rPr>
              <a:t> Click the </a:t>
            </a:r>
            <a:r>
              <a:rPr lang="en-GB" altLang="da-DK" sz="900" b="1" noProof="1">
                <a:solidFill>
                  <a:schemeClr val="accent2"/>
                </a:solidFill>
                <a:latin typeface="+mn-lt"/>
                <a:cs typeface="Arial" panose="020B0604020202020204" pitchFamily="34" charset="0"/>
              </a:rPr>
              <a:t>Home tab</a:t>
            </a:r>
            <a:endParaRPr lang="en-GB" altLang="da-DK" sz="900" strike="sngStrike" noProof="1">
              <a:solidFill>
                <a:schemeClr val="accent2"/>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240"/>
              </a:spcAft>
              <a:buClrTx/>
              <a:buSzTx/>
              <a:buFont typeface="+mj-lt"/>
              <a:buNone/>
              <a:tabLst/>
              <a:defRPr/>
            </a:pPr>
            <a:r>
              <a:rPr lang="en-GB" altLang="da-DK" sz="900" b="1" noProof="1">
                <a:solidFill>
                  <a:schemeClr val="accent2"/>
                </a:solidFill>
                <a:latin typeface="+mn-lt"/>
                <a:cs typeface="Arial" panose="020B0604020202020204" pitchFamily="34" charset="0"/>
              </a:rPr>
              <a:t>2.</a:t>
            </a:r>
            <a:r>
              <a:rPr lang="en-GB" altLang="da-DK" sz="900" noProof="1">
                <a:solidFill>
                  <a:schemeClr val="accent2"/>
                </a:solidFill>
                <a:latin typeface="+mn-lt"/>
                <a:cs typeface="Arial" panose="020B0604020202020204" pitchFamily="34" charset="0"/>
              </a:rPr>
              <a:t>Click the </a:t>
            </a:r>
            <a:r>
              <a:rPr lang="en-GB" altLang="da-DK" sz="900" b="1" baseline="0" noProof="1">
                <a:solidFill>
                  <a:schemeClr val="accent2"/>
                </a:solidFill>
                <a:latin typeface="+mn-lt"/>
                <a:cs typeface="Arial" panose="020B0604020202020204" pitchFamily="34" charset="0"/>
              </a:rPr>
              <a:t>Reset </a:t>
            </a:r>
            <a:r>
              <a:rPr lang="en-GB" altLang="da-DK" sz="900" noProof="1">
                <a:solidFill>
                  <a:schemeClr val="accent2"/>
                </a:solidFill>
                <a:latin typeface="+mn-lt"/>
                <a:cs typeface="Arial" panose="020B0604020202020204" pitchFamily="34" charset="0"/>
              </a:rPr>
              <a:t>menu to reset</a:t>
            </a:r>
          </a:p>
          <a:p>
            <a:pPr marL="0" marR="0" indent="0" algn="l" defTabSz="914400" rtl="0" eaLnBrk="1" fontAlgn="auto" latinLnBrk="0" hangingPunct="1">
              <a:lnSpc>
                <a:spcPct val="100000"/>
              </a:lnSpc>
              <a:spcBef>
                <a:spcPts val="0"/>
              </a:spcBef>
              <a:spcAft>
                <a:spcPts val="240"/>
              </a:spcAft>
              <a:buClrTx/>
              <a:buSzTx/>
              <a:buFont typeface="+mj-lt"/>
              <a:buNone/>
              <a:tabLst/>
              <a:defRPr/>
            </a:pPr>
            <a:r>
              <a:rPr lang="en-GB" altLang="da-DK" sz="900" noProof="1">
                <a:solidFill>
                  <a:schemeClr val="accent2"/>
                </a:solidFill>
                <a:latin typeface="+mn-lt"/>
                <a:cs typeface="Arial" panose="020B0604020202020204" pitchFamily="34" charset="0"/>
              </a:rPr>
              <a:t>position, size</a:t>
            </a:r>
            <a:r>
              <a:rPr lang="en-GB" altLang="da-DK" sz="900" baseline="0" noProof="1">
                <a:solidFill>
                  <a:schemeClr val="accent2"/>
                </a:solidFill>
                <a:latin typeface="+mn-lt"/>
                <a:cs typeface="Arial" panose="020B0604020202020204" pitchFamily="34" charset="0"/>
              </a:rPr>
              <a:t> and formatting of the</a:t>
            </a:r>
          </a:p>
          <a:p>
            <a:pPr marL="0" marR="0" indent="0" algn="l" defTabSz="914400" rtl="0" eaLnBrk="1" fontAlgn="auto" latinLnBrk="0" hangingPunct="1">
              <a:lnSpc>
                <a:spcPct val="100000"/>
              </a:lnSpc>
              <a:spcBef>
                <a:spcPts val="0"/>
              </a:spcBef>
              <a:spcAft>
                <a:spcPts val="240"/>
              </a:spcAft>
              <a:buClrTx/>
              <a:buSzTx/>
              <a:buFont typeface="+mj-lt"/>
              <a:buNone/>
              <a:tabLst/>
              <a:defRPr/>
            </a:pPr>
            <a:r>
              <a:rPr lang="en-GB" altLang="da-DK" sz="900" baseline="0" noProof="1">
                <a:solidFill>
                  <a:schemeClr val="accent2"/>
                </a:solidFill>
                <a:latin typeface="+mn-lt"/>
                <a:cs typeface="Arial" panose="020B0604020202020204" pitchFamily="34" charset="0"/>
              </a:rPr>
              <a:t>slide placeholders to their default settings</a:t>
            </a:r>
            <a:endParaRPr lang="en-GB" altLang="da-DK" sz="900" noProof="1">
              <a:solidFill>
                <a:schemeClr val="accent2"/>
              </a:solidFill>
              <a:latin typeface="+mn-lt"/>
              <a:cs typeface="Arial" panose="020B0604020202020204" pitchFamily="34" charset="0"/>
            </a:endParaRPr>
          </a:p>
        </p:txBody>
      </p:sp>
      <p:sp>
        <p:nvSpPr>
          <p:cNvPr id="29" name="Text Box 48"/>
          <p:cNvSpPr txBox="1">
            <a:spLocks noChangeArrowheads="1"/>
          </p:cNvSpPr>
          <p:nvPr userDrawn="1"/>
        </p:nvSpPr>
        <p:spPr bwMode="auto">
          <a:xfrm>
            <a:off x="725490" y="1636713"/>
            <a:ext cx="2160798" cy="132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schemeClr val="accent2"/>
                </a:solidFill>
                <a:latin typeface="+mn-lt"/>
                <a:cs typeface="Arial" panose="020B0604020202020204" pitchFamily="34" charset="0"/>
              </a:rPr>
              <a:t>Use text</a:t>
            </a:r>
            <a:r>
              <a:rPr lang="en-GB" sz="1000" b="1" baseline="0" noProof="1">
                <a:solidFill>
                  <a:schemeClr val="accent2"/>
                </a:solidFill>
                <a:latin typeface="+mn-lt"/>
                <a:cs typeface="Arial" panose="020B0604020202020204" pitchFamily="34" charset="0"/>
              </a:rPr>
              <a:t> styles</a:t>
            </a:r>
            <a:endParaRPr lang="en-GB" sz="1000" b="1" noProof="1">
              <a:solidFill>
                <a:schemeClr val="accent2"/>
              </a:solidFill>
              <a:latin typeface="+mn-lt"/>
              <a:cs typeface="Arial" panose="020B0604020202020204" pitchFamily="34" charset="0"/>
            </a:endParaRPr>
          </a:p>
          <a:p>
            <a:pPr eaLnBrk="1" hangingPunct="1">
              <a:spcAft>
                <a:spcPts val="600"/>
              </a:spcAft>
              <a:defRPr/>
            </a:pPr>
            <a:r>
              <a:rPr lang="en-GB" altLang="da-DK" sz="900" b="0" noProof="1">
                <a:solidFill>
                  <a:schemeClr val="accent2"/>
                </a:solidFill>
                <a:latin typeface="+mn-lt"/>
                <a:cs typeface="Arial" panose="020B0604020202020204" pitchFamily="34" charset="0"/>
              </a:rPr>
              <a:t>Use the </a:t>
            </a:r>
            <a:r>
              <a:rPr lang="en-GB" altLang="da-DK" sz="900" b="1" noProof="1">
                <a:solidFill>
                  <a:schemeClr val="accent2"/>
                </a:solidFill>
                <a:latin typeface="+mn-lt"/>
                <a:cs typeface="Arial" panose="020B0604020202020204" pitchFamily="34" charset="0"/>
              </a:rPr>
              <a:t>TAB</a:t>
            </a:r>
            <a:r>
              <a:rPr lang="en-GB" altLang="da-DK" sz="900" b="0" noProof="1">
                <a:solidFill>
                  <a:schemeClr val="accent2"/>
                </a:solidFill>
                <a:latin typeface="+mn-lt"/>
                <a:cs typeface="Arial" panose="020B0604020202020204" pitchFamily="34" charset="0"/>
              </a:rPr>
              <a:t>-key</a:t>
            </a:r>
            <a:r>
              <a:rPr lang="en-GB" altLang="da-DK" sz="900" b="0" baseline="0" noProof="1">
                <a:solidFill>
                  <a:schemeClr val="accent2"/>
                </a:solidFill>
                <a:latin typeface="+mn-lt"/>
                <a:cs typeface="Arial" panose="020B0604020202020204" pitchFamily="34" charset="0"/>
              </a:rPr>
              <a:t> to jump through </a:t>
            </a:r>
            <a:br>
              <a:rPr lang="en-GB" altLang="da-DK" sz="900" b="0" baseline="0" noProof="1">
                <a:solidFill>
                  <a:schemeClr val="accent2"/>
                </a:solidFill>
                <a:latin typeface="+mn-lt"/>
                <a:cs typeface="Arial" panose="020B0604020202020204" pitchFamily="34" charset="0"/>
              </a:rPr>
            </a:br>
            <a:r>
              <a:rPr lang="en-GB" altLang="da-DK" sz="900" b="0" baseline="0" noProof="1">
                <a:solidFill>
                  <a:schemeClr val="accent2"/>
                </a:solidFill>
                <a:latin typeface="+mn-lt"/>
                <a:cs typeface="Arial" panose="020B0604020202020204" pitchFamily="34" charset="0"/>
              </a:rPr>
              <a:t>levels. Press </a:t>
            </a:r>
            <a:r>
              <a:rPr lang="en-GB" altLang="da-DK" sz="900" b="1" baseline="0" noProof="1">
                <a:solidFill>
                  <a:schemeClr val="accent2"/>
                </a:solidFill>
                <a:latin typeface="+mn-lt"/>
                <a:cs typeface="Arial" panose="020B0604020202020204" pitchFamily="34" charset="0"/>
              </a:rPr>
              <a:t>ENTER</a:t>
            </a:r>
            <a:r>
              <a:rPr lang="en-GB" altLang="da-DK" sz="900" b="0" baseline="0" noProof="1">
                <a:solidFill>
                  <a:schemeClr val="accent2"/>
                </a:solidFill>
                <a:latin typeface="+mn-lt"/>
                <a:cs typeface="Arial" panose="020B0604020202020204" pitchFamily="34" charset="0"/>
              </a:rPr>
              <a:t>, then </a:t>
            </a:r>
            <a:r>
              <a:rPr lang="en-GB" altLang="da-DK" sz="900" b="1" baseline="0" noProof="1">
                <a:solidFill>
                  <a:schemeClr val="accent2"/>
                </a:solidFill>
                <a:latin typeface="+mn-lt"/>
                <a:cs typeface="Arial" panose="020B0604020202020204" pitchFamily="34" charset="0"/>
              </a:rPr>
              <a:t>TAB</a:t>
            </a:r>
            <a:r>
              <a:rPr lang="en-GB" altLang="da-DK" sz="900" b="0" baseline="0" noProof="1">
                <a:solidFill>
                  <a:schemeClr val="accent2"/>
                </a:solidFill>
                <a:latin typeface="+mn-lt"/>
                <a:cs typeface="Arial" panose="020B0604020202020204" pitchFamily="34" charset="0"/>
              </a:rPr>
              <a:t> to switch from one level to the next level</a:t>
            </a:r>
          </a:p>
          <a:p>
            <a:pPr eaLnBrk="1" hangingPunct="1">
              <a:spcAft>
                <a:spcPts val="240"/>
              </a:spcAft>
              <a:defRPr/>
            </a:pPr>
            <a:r>
              <a:rPr lang="en-GB" altLang="da-DK" sz="900" b="0" baseline="0" noProof="1">
                <a:solidFill>
                  <a:schemeClr val="accent2"/>
                </a:solidFill>
                <a:latin typeface="+mn-lt"/>
                <a:cs typeface="Arial" panose="020B0604020202020204" pitchFamily="34" charset="0"/>
              </a:rPr>
              <a:t>To go back in levels use </a:t>
            </a:r>
            <a:r>
              <a:rPr lang="en-GB" altLang="da-DK" sz="900" b="1" baseline="0" noProof="1">
                <a:solidFill>
                  <a:schemeClr val="accent2"/>
                </a:solidFill>
                <a:latin typeface="+mn-lt"/>
                <a:cs typeface="Arial" panose="020B0604020202020204" pitchFamily="34" charset="0"/>
              </a:rPr>
              <a:t>SHIFT-TAB</a:t>
            </a:r>
            <a:endParaRPr lang="en-GB" altLang="da-DK" sz="900" b="1" noProof="1">
              <a:solidFill>
                <a:schemeClr val="accent2"/>
              </a:solidFill>
              <a:latin typeface="+mn-lt"/>
              <a:cs typeface="Arial" panose="020B0604020202020204" pitchFamily="34" charset="0"/>
            </a:endParaRPr>
          </a:p>
          <a:p>
            <a:pPr eaLnBrk="1" hangingPunct="1">
              <a:spcAft>
                <a:spcPts val="240"/>
              </a:spcAft>
              <a:defRPr/>
            </a:pPr>
            <a:endParaRPr lang="en-GB" sz="900" b="1" noProof="1">
              <a:solidFill>
                <a:schemeClr val="accent2"/>
              </a:solidFill>
              <a:latin typeface="+mn-lt"/>
              <a:cs typeface="Arial" panose="020B0604020202020204" pitchFamily="34" charset="0"/>
            </a:endParaRPr>
          </a:p>
          <a:p>
            <a:pPr eaLnBrk="1" hangingPunct="1">
              <a:spcAft>
                <a:spcPts val="240"/>
              </a:spcAft>
              <a:defRPr/>
            </a:pPr>
            <a:r>
              <a:rPr lang="en-GB" sz="900" noProof="1">
                <a:solidFill>
                  <a:schemeClr val="accent2"/>
                </a:solidFill>
                <a:latin typeface="+mn-lt"/>
                <a:cs typeface="Arial" panose="020B0604020202020204" pitchFamily="34" charset="0"/>
              </a:rPr>
              <a:t>Alternatively, </a:t>
            </a:r>
            <a:r>
              <a:rPr lang="en-GB" sz="900" b="1" noProof="1">
                <a:solidFill>
                  <a:schemeClr val="accent2"/>
                </a:solidFill>
                <a:latin typeface="+mn-lt"/>
                <a:cs typeface="Arial" panose="020B0604020202020204" pitchFamily="34" charset="0"/>
              </a:rPr>
              <a:t>Increase</a:t>
            </a:r>
            <a:r>
              <a:rPr lang="en-GB" sz="900" baseline="0" noProof="1">
                <a:solidFill>
                  <a:schemeClr val="accent2"/>
                </a:solidFill>
                <a:latin typeface="+mn-lt"/>
                <a:cs typeface="Arial" panose="020B0604020202020204" pitchFamily="34" charset="0"/>
              </a:rPr>
              <a:t> and</a:t>
            </a:r>
            <a:br>
              <a:rPr lang="en-GB" sz="900" baseline="0" noProof="1">
                <a:solidFill>
                  <a:schemeClr val="accent2"/>
                </a:solidFill>
                <a:latin typeface="+mn-lt"/>
                <a:cs typeface="Arial" panose="020B0604020202020204" pitchFamily="34" charset="0"/>
              </a:rPr>
            </a:br>
            <a:r>
              <a:rPr lang="en-GB" sz="900" b="1" baseline="0" noProof="1">
                <a:solidFill>
                  <a:schemeClr val="accent2"/>
                </a:solidFill>
                <a:latin typeface="+mn-lt"/>
                <a:cs typeface="Arial" panose="020B0604020202020204" pitchFamily="34" charset="0"/>
              </a:rPr>
              <a:t>Decrease </a:t>
            </a:r>
            <a:r>
              <a:rPr lang="en-GB" sz="900" baseline="0" noProof="1">
                <a:solidFill>
                  <a:schemeClr val="accent2"/>
                </a:solidFill>
                <a:latin typeface="+mn-lt"/>
                <a:cs typeface="Arial" panose="020B0604020202020204" pitchFamily="34" charset="0"/>
              </a:rPr>
              <a:t>list level can be used</a:t>
            </a:r>
            <a:endParaRPr lang="en-GB" sz="900" noProof="1">
              <a:solidFill>
                <a:schemeClr val="accent2"/>
              </a:solidFill>
              <a:latin typeface="+mn-lt"/>
              <a:cs typeface="Arial" panose="020B0604020202020204" pitchFamily="34" charset="0"/>
            </a:endParaRPr>
          </a:p>
        </p:txBody>
      </p:sp>
      <p:pic>
        <p:nvPicPr>
          <p:cNvPr id="5" name="Picture 4"/>
          <p:cNvPicPr>
            <a:picLocks noChangeAspect="1"/>
          </p:cNvPicPr>
          <p:nvPr userDrawn="1"/>
        </p:nvPicPr>
        <p:blipFill>
          <a:blip r:embed="rId3"/>
          <a:stretch>
            <a:fillRect/>
          </a:stretch>
        </p:blipFill>
        <p:spPr>
          <a:xfrm>
            <a:off x="8371272" y="1878011"/>
            <a:ext cx="262151" cy="256054"/>
          </a:xfrm>
          <a:prstGeom prst="rect">
            <a:avLst/>
          </a:prstGeom>
        </p:spPr>
      </p:pic>
      <p:pic>
        <p:nvPicPr>
          <p:cNvPr id="19" name="Picture 18"/>
          <p:cNvPicPr>
            <a:picLocks noChangeAspect="1"/>
          </p:cNvPicPr>
          <p:nvPr userDrawn="1"/>
        </p:nvPicPr>
        <p:blipFill>
          <a:blip r:embed="rId4"/>
          <a:stretch>
            <a:fillRect/>
          </a:stretch>
        </p:blipFill>
        <p:spPr>
          <a:xfrm>
            <a:off x="5463866" y="3677970"/>
            <a:ext cx="492452" cy="200416"/>
          </a:xfrm>
          <a:prstGeom prst="rect">
            <a:avLst/>
          </a:prstGeom>
        </p:spPr>
      </p:pic>
      <p:pic>
        <p:nvPicPr>
          <p:cNvPr id="13" name="Picture 12"/>
          <p:cNvPicPr>
            <a:picLocks noChangeAspect="1"/>
          </p:cNvPicPr>
          <p:nvPr userDrawn="1"/>
        </p:nvPicPr>
        <p:blipFill>
          <a:blip r:embed="rId5"/>
          <a:stretch>
            <a:fillRect/>
          </a:stretch>
        </p:blipFill>
        <p:spPr>
          <a:xfrm>
            <a:off x="5465888" y="1897922"/>
            <a:ext cx="324764" cy="578237"/>
          </a:xfrm>
          <a:prstGeom prst="rect">
            <a:avLst/>
          </a:prstGeom>
        </p:spPr>
      </p:pic>
      <p:pic>
        <p:nvPicPr>
          <p:cNvPr id="16" name="Billede 15"/>
          <p:cNvPicPr>
            <a:picLocks noChangeAspect="1"/>
          </p:cNvPicPr>
          <p:nvPr userDrawn="1"/>
        </p:nvPicPr>
        <p:blipFill rotWithShape="1">
          <a:blip r:embed="rId6"/>
          <a:srcRect l="36944" r="2272" b="69429"/>
          <a:stretch/>
        </p:blipFill>
        <p:spPr>
          <a:xfrm>
            <a:off x="5461878" y="2567526"/>
            <a:ext cx="593368" cy="192211"/>
          </a:xfrm>
          <a:prstGeom prst="rect">
            <a:avLst/>
          </a:prstGeom>
        </p:spPr>
      </p:pic>
      <p:pic>
        <p:nvPicPr>
          <p:cNvPr id="28" name="Billede 27"/>
          <p:cNvPicPr>
            <a:picLocks noChangeAspect="1"/>
          </p:cNvPicPr>
          <p:nvPr userDrawn="1"/>
        </p:nvPicPr>
        <p:blipFill>
          <a:blip r:embed="rId7"/>
          <a:stretch>
            <a:fillRect/>
          </a:stretch>
        </p:blipFill>
        <p:spPr>
          <a:xfrm>
            <a:off x="2462765" y="2680054"/>
            <a:ext cx="549328" cy="285228"/>
          </a:xfrm>
          <a:prstGeom prst="rect">
            <a:avLst/>
          </a:prstGeom>
        </p:spPr>
      </p:pic>
      <p:pic>
        <p:nvPicPr>
          <p:cNvPr id="2" name="Billede 1"/>
          <p:cNvPicPr>
            <a:picLocks noChangeAspect="1"/>
          </p:cNvPicPr>
          <p:nvPr userDrawn="1"/>
        </p:nvPicPr>
        <p:blipFill>
          <a:blip r:embed="rId8">
            <a:grayscl/>
          </a:blip>
          <a:stretch>
            <a:fillRect/>
          </a:stretch>
        </p:blipFill>
        <p:spPr>
          <a:xfrm>
            <a:off x="8329609" y="2947020"/>
            <a:ext cx="359695" cy="335309"/>
          </a:xfrm>
          <a:prstGeom prst="rect">
            <a:avLst/>
          </a:prstGeom>
        </p:spPr>
      </p:pic>
      <p:pic>
        <p:nvPicPr>
          <p:cNvPr id="3" name="Picture 2"/>
          <p:cNvPicPr>
            <a:picLocks noChangeAspect="1"/>
          </p:cNvPicPr>
          <p:nvPr userDrawn="1"/>
        </p:nvPicPr>
        <p:blipFill rotWithShape="1">
          <a:blip r:embed="rId9" cstate="print">
            <a:extLst>
              <a:ext uri="{28A0092B-C50C-407E-A947-70E740481C1C}">
                <a14:useLocalDpi xmlns:a14="http://schemas.microsoft.com/office/drawing/2010/main"/>
              </a:ext>
            </a:extLst>
          </a:blip>
          <a:srcRect t="1" r="83007" b="56190"/>
          <a:stretch/>
        </p:blipFill>
        <p:spPr>
          <a:xfrm>
            <a:off x="641289" y="3012073"/>
            <a:ext cx="917348" cy="955770"/>
          </a:xfrm>
          <a:prstGeom prst="rect">
            <a:avLst/>
          </a:prstGeom>
        </p:spPr>
      </p:pic>
      <p:sp>
        <p:nvSpPr>
          <p:cNvPr id="32" name="AutoShape 4"/>
          <p:cNvSpPr>
            <a:spLocks/>
          </p:cNvSpPr>
          <p:nvPr userDrawn="1"/>
        </p:nvSpPr>
        <p:spPr bwMode="gray">
          <a:xfrm>
            <a:off x="1558637" y="3439279"/>
            <a:ext cx="1402511" cy="276999"/>
          </a:xfrm>
          <a:prstGeom prst="rect">
            <a:avLst/>
          </a:prstGeom>
          <a:noFill/>
          <a:ln w="12700" algn="ctr">
            <a:noFill/>
            <a:miter lim="800000"/>
            <a:headEnd/>
            <a:tailEnd/>
          </a:ln>
          <a:effectLst/>
        </p:spPr>
        <p:txBody>
          <a:bodyPr wrap="square" lIns="0" tIns="0" rIns="0" bIns="0">
            <a:spAutoFit/>
          </a:bodyPr>
          <a:lstStyle/>
          <a:p>
            <a:pPr marL="0" marR="0" indent="0" algn="l" defTabSz="914400" rtl="0" eaLnBrk="1" fontAlgn="auto" latinLnBrk="0" hangingPunct="1">
              <a:lnSpc>
                <a:spcPct val="100000"/>
              </a:lnSpc>
              <a:spcBef>
                <a:spcPts val="0"/>
              </a:spcBef>
              <a:spcAft>
                <a:spcPts val="240"/>
              </a:spcAft>
              <a:buClrTx/>
              <a:buSzTx/>
              <a:buFont typeface="+mj-lt"/>
              <a:buNone/>
              <a:tabLst/>
              <a:defRPr/>
            </a:pPr>
            <a:r>
              <a:rPr lang="en-GB" altLang="da-DK" sz="900" b="0" baseline="0" noProof="1">
                <a:solidFill>
                  <a:schemeClr val="accent2"/>
                </a:solidFill>
                <a:latin typeface="+mn-lt"/>
                <a:cs typeface="Arial" panose="020B0604020202020204" pitchFamily="34" charset="0"/>
              </a:rPr>
              <a:t>Press </a:t>
            </a:r>
            <a:r>
              <a:rPr lang="en-GB" altLang="da-DK" sz="900" b="1" baseline="0" noProof="1">
                <a:solidFill>
                  <a:schemeClr val="accent2"/>
                </a:solidFill>
                <a:latin typeface="+mn-lt"/>
                <a:cs typeface="Arial" panose="020B0604020202020204" pitchFamily="34" charset="0"/>
              </a:rPr>
              <a:t>TAB</a:t>
            </a:r>
            <a:r>
              <a:rPr lang="en-GB" altLang="da-DK" sz="900" b="0" baseline="0" noProof="1">
                <a:solidFill>
                  <a:schemeClr val="accent2"/>
                </a:solidFill>
                <a:latin typeface="+mn-lt"/>
                <a:cs typeface="Arial" panose="020B0604020202020204" pitchFamily="34" charset="0"/>
              </a:rPr>
              <a:t>-key twice to switch to grey bullet</a:t>
            </a:r>
          </a:p>
        </p:txBody>
      </p:sp>
      <p:sp>
        <p:nvSpPr>
          <p:cNvPr id="38" name="AutoShape 4"/>
          <p:cNvSpPr>
            <a:spLocks/>
          </p:cNvSpPr>
          <p:nvPr userDrawn="1"/>
        </p:nvSpPr>
        <p:spPr bwMode="gray">
          <a:xfrm>
            <a:off x="9072611" y="1636713"/>
            <a:ext cx="2246554" cy="1077218"/>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00" b="1" noProof="1">
                <a:solidFill>
                  <a:schemeClr val="accent2"/>
                </a:solidFill>
                <a:latin typeface="+mn-lt"/>
                <a:cs typeface="Arial" panose="020B0604020202020204" pitchFamily="34" charset="0"/>
              </a:rPr>
              <a:t>Insert or replace title image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accent2"/>
                </a:solidFill>
                <a:latin typeface="+mn-lt"/>
                <a:cs typeface="Arial" panose="020B0604020202020204" pitchFamily="34" charset="0"/>
              </a:rPr>
              <a:t>1.</a:t>
            </a:r>
            <a:r>
              <a:rPr lang="en-GB" altLang="zh-CN" sz="900" noProof="1">
                <a:solidFill>
                  <a:schemeClr val="accent2"/>
                </a:solidFill>
                <a:latin typeface="+mn-lt"/>
                <a:cs typeface="Arial" panose="020B0604020202020204" pitchFamily="34" charset="0"/>
              </a:rPr>
              <a:t>On the ribbon menu - locate the </a:t>
            </a:r>
            <a:br>
              <a:rPr lang="en-GB" altLang="zh-CN" sz="900" noProof="1">
                <a:solidFill>
                  <a:schemeClr val="accent2"/>
                </a:solidFill>
                <a:latin typeface="+mn-lt"/>
                <a:cs typeface="Arial" panose="020B0604020202020204" pitchFamily="34" charset="0"/>
              </a:rPr>
            </a:br>
            <a:r>
              <a:rPr lang="en-GB" altLang="zh-CN" sz="900" b="1" noProof="1">
                <a:solidFill>
                  <a:schemeClr val="accent2"/>
                </a:solidFill>
                <a:latin typeface="+mn-lt"/>
                <a:cs typeface="Arial" panose="020B0604020202020204" pitchFamily="34" charset="0"/>
              </a:rPr>
              <a:t>Coloplast tab </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accent2"/>
                </a:solidFill>
                <a:latin typeface="+mn-lt"/>
                <a:cs typeface="Arial" panose="020B0604020202020204" pitchFamily="34" charset="0"/>
              </a:rPr>
              <a:t>2.</a:t>
            </a:r>
            <a:r>
              <a:rPr lang="en-GB" altLang="zh-CN" sz="900" noProof="1">
                <a:solidFill>
                  <a:schemeClr val="accent2"/>
                </a:solidFill>
                <a:latin typeface="+mn-lt"/>
                <a:cs typeface="Arial" panose="020B0604020202020204" pitchFamily="34" charset="0"/>
              </a:rPr>
              <a:t>Click on </a:t>
            </a:r>
            <a:r>
              <a:rPr lang="en-GB" altLang="zh-CN" sz="900" b="1" noProof="1">
                <a:solidFill>
                  <a:schemeClr val="accent2"/>
                </a:solidFill>
                <a:latin typeface="+mn-lt"/>
                <a:cs typeface="Arial" panose="020B0604020202020204" pitchFamily="34" charset="0"/>
              </a:rPr>
              <a:t>Add</a:t>
            </a:r>
            <a:r>
              <a:rPr lang="en-GB" altLang="zh-CN" sz="900" b="1" baseline="0" noProof="1">
                <a:solidFill>
                  <a:schemeClr val="accent2"/>
                </a:solidFill>
                <a:latin typeface="+mn-lt"/>
                <a:cs typeface="Arial" panose="020B0604020202020204" pitchFamily="34" charset="0"/>
              </a:rPr>
              <a:t> Images</a:t>
            </a:r>
            <a:endParaRPr lang="en-GB" altLang="zh-CN" sz="900" b="1" noProof="1">
              <a:solidFill>
                <a:schemeClr val="accent2"/>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br>
              <a:rPr lang="en-GB" altLang="zh-CN" sz="900" noProof="1">
                <a:solidFill>
                  <a:schemeClr val="accent2"/>
                </a:solidFill>
                <a:latin typeface="+mn-lt"/>
                <a:cs typeface="Arial" panose="020B0604020202020204" pitchFamily="34" charset="0"/>
              </a:rPr>
            </a:br>
            <a:endParaRPr lang="en-GB" altLang="da-DK" sz="900" noProof="1">
              <a:solidFill>
                <a:schemeClr val="accent2"/>
              </a:solidFill>
              <a:latin typeface="+mn-lt"/>
              <a:cs typeface="Arial" panose="020B0604020202020204" pitchFamily="34" charset="0"/>
            </a:endParaRPr>
          </a:p>
        </p:txBody>
      </p:sp>
      <p:pic>
        <p:nvPicPr>
          <p:cNvPr id="4" name="Billede 3"/>
          <p:cNvPicPr>
            <a:picLocks noChangeAspect="1"/>
          </p:cNvPicPr>
          <p:nvPr userDrawn="1"/>
        </p:nvPicPr>
        <p:blipFill rotWithShape="1">
          <a:blip r:embed="rId10">
            <a:extLst>
              <a:ext uri="{28A0092B-C50C-407E-A947-70E740481C1C}">
                <a14:useLocalDpi xmlns:a14="http://schemas.microsoft.com/office/drawing/2010/main" val="0"/>
              </a:ext>
            </a:extLst>
          </a:blip>
          <a:srcRect r="78253"/>
          <a:stretch/>
        </p:blipFill>
        <p:spPr>
          <a:xfrm>
            <a:off x="9072611" y="2476159"/>
            <a:ext cx="1975322" cy="747475"/>
          </a:xfrm>
          <a:prstGeom prst="rect">
            <a:avLst/>
          </a:prstGeom>
        </p:spPr>
      </p:pic>
    </p:spTree>
    <p:extLst>
      <p:ext uri="{BB962C8B-B14F-4D97-AF65-F5344CB8AC3E}">
        <p14:creationId xmlns:p14="http://schemas.microsoft.com/office/powerpoint/2010/main" val="9513997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mall White Ba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latin typeface="+mj-lt"/>
            </a:endParaRPr>
          </a:p>
        </p:txBody>
      </p:sp>
      <p:sp>
        <p:nvSpPr>
          <p:cNvPr id="19" name="Picture Placeholder 1"/>
          <p:cNvSpPr>
            <a:spLocks noGrp="1"/>
          </p:cNvSpPr>
          <p:nvPr>
            <p:ph type="pic" sz="quarter" idx="14" hasCustomPrompt="1"/>
          </p:nvPr>
        </p:nvSpPr>
        <p:spPr>
          <a:xfrm>
            <a:off x="-1" y="0"/>
            <a:ext cx="12192000" cy="6858000"/>
          </a:xfrm>
        </p:spPr>
        <p:txBody>
          <a:bodyPr lIns="144000" tIns="108000" rIns="0" anchor="t" anchorCtr="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tab pos="1700213" algn="l"/>
              </a:tabLst>
              <a:defRPr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a:p>
            <a:endParaRPr lang="en-GB" dirty="0"/>
          </a:p>
        </p:txBody>
      </p:sp>
      <p:sp>
        <p:nvSpPr>
          <p:cNvPr id="14" name="Text Placeholder hvid kasse forløb"/>
          <p:cNvSpPr>
            <a:spLocks noGrp="1"/>
          </p:cNvSpPr>
          <p:nvPr>
            <p:ph type="body" sz="quarter" idx="23" hasCustomPrompt="1"/>
          </p:nvPr>
        </p:nvSpPr>
        <p:spPr>
          <a:xfrm>
            <a:off x="-2" y="5418000"/>
            <a:ext cx="12192000" cy="720000"/>
          </a:xfrm>
          <a:gradFill flip="none" rotWithShape="1">
            <a:gsLst>
              <a:gs pos="0">
                <a:schemeClr val="bg1">
                  <a:alpha val="70000"/>
                </a:schemeClr>
              </a:gs>
              <a:gs pos="100000">
                <a:schemeClr val="bg1"/>
              </a:gs>
            </a:gsLst>
            <a:lin ang="0" scaled="0"/>
            <a:tileRect/>
          </a:gradFill>
          <a:ln>
            <a:noFill/>
          </a:ln>
        </p:spPr>
        <p:txBody>
          <a:bodyPr/>
          <a:lstStyle>
            <a:lvl1pPr>
              <a:buNone/>
              <a:defRPr sz="100">
                <a:solidFill>
                  <a:schemeClr val="bg1"/>
                </a:solidFill>
                <a:latin typeface="+mj-lt"/>
              </a:defRPr>
            </a:lvl1pPr>
          </a:lstStyle>
          <a:p>
            <a:pPr lvl="0"/>
            <a:r>
              <a:rPr lang="en-GB" dirty="0"/>
              <a:t>.</a:t>
            </a:r>
          </a:p>
        </p:txBody>
      </p:sp>
      <p:sp>
        <p:nvSpPr>
          <p:cNvPr id="2" name="FLD_PresentationTitle"/>
          <p:cNvSpPr>
            <a:spLocks noGrp="1"/>
          </p:cNvSpPr>
          <p:nvPr>
            <p:ph type="title" hasCustomPrompt="1"/>
          </p:nvPr>
        </p:nvSpPr>
        <p:spPr>
          <a:xfrm>
            <a:off x="1963463" y="361950"/>
            <a:ext cx="9507812" cy="2219603"/>
          </a:xfrm>
        </p:spPr>
        <p:txBody>
          <a:bodyPr anchor="b" anchorCtr="0"/>
          <a:lstStyle>
            <a:lvl1pPr>
              <a:lnSpc>
                <a:spcPct val="90000"/>
              </a:lnSpc>
              <a:defRPr sz="6000" baseline="0">
                <a:latin typeface="+mj-lt"/>
              </a:defRPr>
            </a:lvl1pPr>
          </a:lstStyle>
          <a:p>
            <a:r>
              <a:rPr lang="en-GB" dirty="0"/>
              <a:t>Presentation title</a:t>
            </a:r>
          </a:p>
        </p:txBody>
      </p:sp>
      <p:sp>
        <p:nvSpPr>
          <p:cNvPr id="5" name="FLD_PresentationSubtitle"/>
          <p:cNvSpPr>
            <a:spLocks noGrp="1"/>
          </p:cNvSpPr>
          <p:nvPr>
            <p:ph type="body" sz="quarter" idx="10" hasCustomPrompt="1"/>
          </p:nvPr>
        </p:nvSpPr>
        <p:spPr>
          <a:xfrm>
            <a:off x="1963462" y="2529743"/>
            <a:ext cx="9507600" cy="886229"/>
          </a:xfrm>
        </p:spPr>
        <p:txBody>
          <a:bodyPr/>
          <a:lstStyle>
            <a:lvl1pPr>
              <a:lnSpc>
                <a:spcPct val="95000"/>
              </a:lnSpc>
              <a:spcBef>
                <a:spcPts val="0"/>
              </a:spcBef>
              <a:buNone/>
              <a:defRPr sz="3500">
                <a:solidFill>
                  <a:schemeClr val="bg2"/>
                </a:solidFill>
                <a:latin typeface="+mj-lt"/>
              </a:defRPr>
            </a:lvl1pPr>
          </a:lstStyle>
          <a:p>
            <a:pPr lvl="0"/>
            <a:r>
              <a:rPr lang="en-GB" dirty="0"/>
              <a:t>Presentation subtitle</a:t>
            </a:r>
          </a:p>
        </p:txBody>
      </p:sp>
      <p:sp>
        <p:nvSpPr>
          <p:cNvPr id="16" name="FLD_PresentationName"/>
          <p:cNvSpPr>
            <a:spLocks noGrp="1"/>
          </p:cNvSpPr>
          <p:nvPr>
            <p:ph type="body" sz="quarter" idx="11" hasCustomPrompt="1"/>
          </p:nvPr>
        </p:nvSpPr>
        <p:spPr>
          <a:xfrm>
            <a:off x="1963462" y="3451993"/>
            <a:ext cx="9507600" cy="406105"/>
          </a:xfrm>
        </p:spPr>
        <p:txBody>
          <a:bodyPr/>
          <a:lstStyle>
            <a:lvl1pPr>
              <a:lnSpc>
                <a:spcPct val="100000"/>
              </a:lnSpc>
              <a:buNone/>
              <a:defRPr sz="2500" i="0">
                <a:solidFill>
                  <a:schemeClr val="bg2"/>
                </a:solidFill>
                <a:latin typeface="+mj-lt"/>
              </a:defRPr>
            </a:lvl1pPr>
          </a:lstStyle>
          <a:p>
            <a:pPr lvl="0"/>
            <a:r>
              <a:rPr lang="en-GB" dirty="0"/>
              <a:t>Click to insert Name and Surname</a:t>
            </a:r>
          </a:p>
        </p:txBody>
      </p:sp>
      <p:sp>
        <p:nvSpPr>
          <p:cNvPr id="24" name="Date_DateCustomA"/>
          <p:cNvSpPr>
            <a:spLocks noGrp="1"/>
          </p:cNvSpPr>
          <p:nvPr>
            <p:ph type="dt" sz="half" idx="16"/>
          </p:nvPr>
        </p:nvSpPr>
        <p:spPr>
          <a:xfrm>
            <a:off x="1963462" y="3894118"/>
            <a:ext cx="9507600" cy="423263"/>
          </a:xfrm>
          <a:prstGeom prst="rect">
            <a:avLst/>
          </a:prstGeom>
        </p:spPr>
        <p:txBody>
          <a:bodyPr anchor="t" anchorCtr="0"/>
          <a:lstStyle>
            <a:lvl1pPr algn="l">
              <a:defRPr lang="en-GB" sz="2000" kern="1200">
                <a:solidFill>
                  <a:schemeClr val="bg2"/>
                </a:solidFill>
                <a:latin typeface="+mj-lt"/>
                <a:ea typeface="+mn-ea"/>
                <a:cs typeface="+mn-cs"/>
              </a:defRPr>
            </a:lvl1pPr>
          </a:lstStyle>
          <a:p>
            <a:endParaRPr lang="en-GB" dirty="0"/>
          </a:p>
        </p:txBody>
      </p:sp>
      <p:sp>
        <p:nvSpPr>
          <p:cNvPr id="17" name="Text Placeholder logo"/>
          <p:cNvSpPr>
            <a:spLocks noGrp="1"/>
          </p:cNvSpPr>
          <p:nvPr>
            <p:ph type="body" sz="quarter" idx="20" hasCustomPrompt="1"/>
          </p:nvPr>
        </p:nvSpPr>
        <p:spPr>
          <a:xfrm>
            <a:off x="9989874" y="5620796"/>
            <a:ext cx="1476000" cy="331200"/>
          </a:xfrm>
          <a:blipFill>
            <a:blip r:embed="rId2" cstate="print">
              <a:extLst>
                <a:ext uri="{28A0092B-C50C-407E-A947-70E740481C1C}">
                  <a14:useLocalDpi xmlns:a14="http://schemas.microsoft.com/office/drawing/2010/main"/>
                </a:ext>
              </a:extLst>
            </a:blip>
            <a:stretch>
              <a:fillRect/>
            </a:stretch>
          </a:blipFill>
        </p:spPr>
        <p:txBody>
          <a:bodyPr/>
          <a:lstStyle>
            <a:lvl1pPr>
              <a:defRPr sz="100">
                <a:solidFill>
                  <a:schemeClr val="bg1"/>
                </a:solidFill>
                <a:latin typeface="+mj-lt"/>
              </a:defRPr>
            </a:lvl1pPr>
          </a:lstStyle>
          <a:p>
            <a:pPr lvl="0"/>
            <a:r>
              <a:rPr lang="en-GB" dirty="0"/>
              <a:t>.</a:t>
            </a:r>
          </a:p>
        </p:txBody>
      </p:sp>
      <p:sp>
        <p:nvSpPr>
          <p:cNvPr id="20" name="Footer Placeholder 24" hidden="1"/>
          <p:cNvSpPr>
            <a:spLocks noGrp="1"/>
          </p:cNvSpPr>
          <p:nvPr>
            <p:ph type="ftr" sz="quarter" idx="17"/>
          </p:nvPr>
        </p:nvSpPr>
        <p:spPr>
          <a:xfrm>
            <a:off x="957178" y="8782869"/>
            <a:ext cx="48127" cy="47545"/>
          </a:xfrm>
          <a:prstGeom prst="rect">
            <a:avLst/>
          </a:prstGeom>
        </p:spPr>
        <p:txBody>
          <a:bodyPr/>
          <a:lstStyle>
            <a:lvl1pPr>
              <a:defRPr sz="100">
                <a:solidFill>
                  <a:schemeClr val="bg1">
                    <a:lumMod val="75000"/>
                  </a:schemeClr>
                </a:solidFill>
              </a:defRPr>
            </a:lvl1pPr>
          </a:lstStyle>
          <a:p>
            <a:pPr algn="l"/>
            <a:endParaRPr lang="en-GB" dirty="0"/>
          </a:p>
        </p:txBody>
      </p:sp>
      <p:sp>
        <p:nvSpPr>
          <p:cNvPr id="22" name="Slide Number Placeholder 25"/>
          <p:cNvSpPr>
            <a:spLocks noGrp="1"/>
          </p:cNvSpPr>
          <p:nvPr>
            <p:ph type="sldNum" sz="quarter" idx="18"/>
          </p:nvPr>
        </p:nvSpPr>
        <p:spPr>
          <a:xfrm>
            <a:off x="702628" y="7367022"/>
            <a:ext cx="45719" cy="47545"/>
          </a:xfrm>
          <a:prstGeom prst="rect">
            <a:avLst/>
          </a:prstGeom>
        </p:spPr>
        <p:txBody>
          <a:bodyPr/>
          <a:lstStyle>
            <a:lvl1pPr>
              <a:defRPr sz="100">
                <a:solidFill>
                  <a:schemeClr val="bg1">
                    <a:lumMod val="75000"/>
                  </a:schemeClr>
                </a:solidFill>
                <a:latin typeface="+mj-lt"/>
              </a:defRPr>
            </a:lvl1pPr>
          </a:lstStyle>
          <a:p>
            <a:r>
              <a:rPr lang="en-GB"/>
              <a:t>Page </a:t>
            </a:r>
            <a:fld id="{45D37B1E-C366-494F-A587-962AD9AABC83}" type="slidenum">
              <a:rPr lang="en-GB"/>
              <a:pPr/>
              <a:t>‹nº›</a:t>
            </a:fld>
            <a:endParaRPr lang="en-GB" dirty="0"/>
          </a:p>
        </p:txBody>
      </p:sp>
      <p:sp>
        <p:nvSpPr>
          <p:cNvPr id="15" name="Text Placeholder logo"/>
          <p:cNvSpPr>
            <a:spLocks noGrp="1"/>
          </p:cNvSpPr>
          <p:nvPr>
            <p:ph type="body" sz="quarter" idx="24" hasCustomPrompt="1"/>
          </p:nvPr>
        </p:nvSpPr>
        <p:spPr>
          <a:xfrm>
            <a:off x="723261" y="5668483"/>
            <a:ext cx="3824676" cy="208800"/>
          </a:xfrm>
          <a:blipFill>
            <a:blip r:embed="rId3" cstate="email">
              <a:extLst>
                <a:ext uri="{28A0092B-C50C-407E-A947-70E740481C1C}">
                  <a14:useLocalDpi xmlns:a14="http://schemas.microsoft.com/office/drawing/2010/main"/>
                </a:ext>
              </a:extLst>
            </a:blip>
            <a:stretch>
              <a:fillRect/>
            </a:stretch>
          </a:blipFill>
          <a:ln>
            <a:noFill/>
          </a:ln>
        </p:spPr>
        <p:txBody>
          <a:bodyPr/>
          <a:lstStyle>
            <a:lvl1pPr>
              <a:defRPr sz="100">
                <a:solidFill>
                  <a:schemeClr val="bg1"/>
                </a:solidFill>
                <a:latin typeface="+mj-lt"/>
              </a:defRPr>
            </a:lvl1pPr>
          </a:lstStyle>
          <a:p>
            <a:pPr lvl="0"/>
            <a:r>
              <a:rPr lang="en-GB" dirty="0"/>
              <a:t>.</a:t>
            </a:r>
          </a:p>
        </p:txBody>
      </p:sp>
    </p:spTree>
    <p:extLst>
      <p:ext uri="{BB962C8B-B14F-4D97-AF65-F5344CB8AC3E}">
        <p14:creationId xmlns:p14="http://schemas.microsoft.com/office/powerpoint/2010/main" val="1406833645"/>
      </p:ext>
    </p:extLst>
  </p:cSld>
  <p:clrMapOvr>
    <a:masterClrMapping/>
  </p:clrMapOvr>
  <p:extLst>
    <p:ext uri="{DCECCB84-F9BA-43D5-87BE-67443E8EF086}">
      <p15:sldGuideLst xmlns:p15="http://schemas.microsoft.com/office/powerpoint/2012/main">
        <p15:guide id="1" pos="123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fr-FR"/>
              <a:t>Modifiez le style du titre</a:t>
            </a:r>
            <a:endParaRPr lang="en-GB" dirty="0"/>
          </a:p>
        </p:txBody>
      </p:sp>
      <p:sp>
        <p:nvSpPr>
          <p:cNvPr id="7" name="Content Placeholder 2"/>
          <p:cNvSpPr>
            <a:spLocks noGrp="1"/>
          </p:cNvSpPr>
          <p:nvPr>
            <p:ph sz="quarter" idx="13"/>
          </p:nvPr>
        </p:nvSpPr>
        <p:spPr>
          <a:xfrm>
            <a:off x="725489" y="1636713"/>
            <a:ext cx="10741024" cy="43211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3" name="Date_DateCustomA"/>
          <p:cNvSpPr>
            <a:spLocks noGrp="1"/>
          </p:cNvSpPr>
          <p:nvPr>
            <p:ph type="dt" sz="half" idx="14"/>
          </p:nvPr>
        </p:nvSpPr>
        <p:spPr/>
        <p:txBody>
          <a:bodyPr/>
          <a:lstStyle/>
          <a:p>
            <a:endParaRPr lang="en-GB" dirty="0"/>
          </a:p>
        </p:txBody>
      </p:sp>
      <p:sp>
        <p:nvSpPr>
          <p:cNvPr id="4" name="FLD_PresentationTitle"/>
          <p:cNvSpPr>
            <a:spLocks noGrp="1"/>
          </p:cNvSpPr>
          <p:nvPr>
            <p:ph type="ftr" sz="quarter" idx="15"/>
          </p:nvPr>
        </p:nvSpPr>
        <p:spPr/>
        <p:txBody>
          <a:bodyPr/>
          <a:lstStyle/>
          <a:p>
            <a:endParaRPr lang="en-GB" dirty="0"/>
          </a:p>
        </p:txBody>
      </p:sp>
      <p:sp>
        <p:nvSpPr>
          <p:cNvPr id="5" name="Slide Number Placeholder 4"/>
          <p:cNvSpPr>
            <a:spLocks noGrp="1"/>
          </p:cNvSpPr>
          <p:nvPr>
            <p:ph type="sldNum" sz="quarter" idx="16"/>
          </p:nvPr>
        </p:nvSpPr>
        <p:spPr/>
        <p:txBody>
          <a:bodyPr/>
          <a:lstStyle/>
          <a:p>
            <a:r>
              <a:rPr lang="en-GB"/>
              <a:t>Page </a:t>
            </a:r>
            <a:fld id="{9E564AD4-C76D-4F33-BD52-5147B3B7B407}" type="slidenum">
              <a:rPr lang="en-GB"/>
              <a:pPr/>
              <a:t>‹nº›</a:t>
            </a:fld>
            <a:endParaRPr lang="en-GB" dirty="0"/>
          </a:p>
        </p:txBody>
      </p:sp>
      <p:sp>
        <p:nvSpPr>
          <p:cNvPr id="18" name="Text Placeholder logo"/>
          <p:cNvSpPr txBox="1">
            <a:spLocks/>
          </p:cNvSpPr>
          <p:nvPr userDrawn="1"/>
        </p:nvSpPr>
        <p:spPr>
          <a:xfrm>
            <a:off x="723261" y="6318000"/>
            <a:ext cx="3824676" cy="2088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txBody>
          <a:bodyPr/>
          <a:lstStyle>
            <a:lvl1pPr marL="180000" indent="-180000" algn="l" defTabSz="914400" rtl="0" eaLnBrk="1" latinLnBrk="0" hangingPunct="1">
              <a:lnSpc>
                <a:spcPct val="100000"/>
              </a:lnSpc>
              <a:spcBef>
                <a:spcPts val="1000"/>
              </a:spcBef>
              <a:spcAft>
                <a:spcPts val="0"/>
              </a:spcAft>
              <a:buFont typeface="Arial" panose="020B0604020202020204" pitchFamily="34" charset="0"/>
              <a:buChar char="•"/>
              <a:defRPr sz="100" kern="1200">
                <a:solidFill>
                  <a:schemeClr val="bg1"/>
                </a:solidFill>
                <a:latin typeface="+mj-lt"/>
                <a:ea typeface="+mn-ea"/>
                <a:cs typeface="+mn-cs"/>
              </a:defRPr>
            </a:lvl1pPr>
            <a:lvl2pPr marL="360000" indent="-180000" algn="l" defTabSz="914400" rtl="0" eaLnBrk="1" latinLnBrk="0" hangingPunct="1">
              <a:lnSpc>
                <a:spcPct val="100000"/>
              </a:lnSpc>
              <a:spcBef>
                <a:spcPts val="500"/>
              </a:spcBef>
              <a:spcAft>
                <a:spcPts val="0"/>
              </a:spcAft>
              <a:buFont typeface="Arial" panose="020B0604020202020204" pitchFamily="34" charset="0"/>
              <a:buChar char="•"/>
              <a:defRPr sz="2000" kern="1200">
                <a:solidFill>
                  <a:schemeClr val="bg2"/>
                </a:solidFill>
                <a:latin typeface="+mj-lt"/>
                <a:ea typeface="+mn-ea"/>
                <a:cs typeface="+mn-cs"/>
              </a:defRPr>
            </a:lvl2pPr>
            <a:lvl3pPr marL="540000" indent="-216000" algn="l" defTabSz="914400" rtl="0" eaLnBrk="1" latinLnBrk="0" hangingPunct="1">
              <a:lnSpc>
                <a:spcPct val="100000"/>
              </a:lnSpc>
              <a:spcBef>
                <a:spcPts val="500"/>
              </a:spcBef>
              <a:spcAft>
                <a:spcPts val="0"/>
              </a:spcAft>
              <a:buFont typeface="Arial" panose="020B0604020202020204" pitchFamily="34" charset="0"/>
              <a:buChar char="•"/>
              <a:defRPr sz="1800" kern="1200">
                <a:solidFill>
                  <a:schemeClr val="bg2"/>
                </a:solidFill>
                <a:latin typeface="+mj-lt"/>
                <a:ea typeface="+mn-ea"/>
                <a:cs typeface="+mn-cs"/>
              </a:defRPr>
            </a:lvl3pPr>
            <a:lvl4pPr marL="720000" indent="-180000" algn="l" defTabSz="914400" rtl="0" eaLnBrk="1" latinLnBrk="0" hangingPunct="1">
              <a:lnSpc>
                <a:spcPct val="100000"/>
              </a:lnSpc>
              <a:spcBef>
                <a:spcPts val="500"/>
              </a:spcBef>
              <a:spcAft>
                <a:spcPts val="0"/>
              </a:spcAft>
              <a:buFont typeface="Arial" panose="020B0604020202020204" pitchFamily="34" charset="0"/>
              <a:buChar char="•"/>
              <a:defRPr sz="1800" kern="1200">
                <a:solidFill>
                  <a:schemeClr val="bg2"/>
                </a:solidFill>
                <a:latin typeface="+mj-lt"/>
                <a:ea typeface="+mn-ea"/>
                <a:cs typeface="+mn-cs"/>
              </a:defRPr>
            </a:lvl4pPr>
            <a:lvl5pPr marL="720000" indent="-180000" algn="l" defTabSz="914400" rtl="0" eaLnBrk="1" latinLnBrk="0" hangingPunct="1">
              <a:lnSpc>
                <a:spcPct val="100000"/>
              </a:lnSpc>
              <a:spcBef>
                <a:spcPts val="500"/>
              </a:spcBef>
              <a:spcAft>
                <a:spcPts val="0"/>
              </a:spcAft>
              <a:buFont typeface="Arial" panose="020B0604020202020204" pitchFamily="34" charset="0"/>
              <a:buChar char="•"/>
              <a:defRPr sz="1800" kern="1200" baseline="0">
                <a:solidFill>
                  <a:schemeClr val="bg2"/>
                </a:solidFill>
                <a:latin typeface="+mj-lt"/>
                <a:ea typeface="+mn-ea"/>
                <a:cs typeface="+mn-cs"/>
              </a:defRPr>
            </a:lvl5pPr>
            <a:lvl6pPr marL="720000" indent="-180000" algn="l" defTabSz="914400" rtl="0" eaLnBrk="1" latinLnBrk="0" hangingPunct="1">
              <a:lnSpc>
                <a:spcPct val="100000"/>
              </a:lnSpc>
              <a:spcBef>
                <a:spcPts val="500"/>
              </a:spcBef>
              <a:spcAft>
                <a:spcPts val="0"/>
              </a:spcAft>
              <a:buFont typeface="Arial" panose="020B0604020202020204" pitchFamily="34" charset="0"/>
              <a:buChar char="•"/>
              <a:defRPr sz="1800" kern="1200">
                <a:solidFill>
                  <a:schemeClr val="bg2"/>
                </a:solidFill>
                <a:latin typeface="+mj-lt"/>
                <a:ea typeface="+mn-ea"/>
                <a:cs typeface="+mn-cs"/>
              </a:defRPr>
            </a:lvl6pPr>
            <a:lvl7pPr marL="720000" indent="-180000" algn="l" defTabSz="914400" rtl="0" eaLnBrk="1" latinLnBrk="0" hangingPunct="1">
              <a:lnSpc>
                <a:spcPct val="100000"/>
              </a:lnSpc>
              <a:spcBef>
                <a:spcPts val="500"/>
              </a:spcBef>
              <a:spcAft>
                <a:spcPts val="0"/>
              </a:spcAft>
              <a:buFont typeface="Arial" panose="020B0604020202020204" pitchFamily="34" charset="0"/>
              <a:buChar char="•"/>
              <a:defRPr sz="1800" kern="1200">
                <a:solidFill>
                  <a:schemeClr val="bg2"/>
                </a:solidFill>
                <a:latin typeface="+mj-lt"/>
                <a:ea typeface="+mn-ea"/>
                <a:cs typeface="+mn-cs"/>
              </a:defRPr>
            </a:lvl7pPr>
            <a:lvl8pPr marL="720000" indent="-180000" algn="l" defTabSz="914400" rtl="0" eaLnBrk="1" latinLnBrk="0" hangingPunct="1">
              <a:lnSpc>
                <a:spcPct val="100000"/>
              </a:lnSpc>
              <a:spcBef>
                <a:spcPts val="500"/>
              </a:spcBef>
              <a:spcAft>
                <a:spcPts val="0"/>
              </a:spcAft>
              <a:buFont typeface="Arial" panose="020B0604020202020204" pitchFamily="34" charset="0"/>
              <a:buChar char="•"/>
              <a:defRPr sz="1800" kern="1200">
                <a:solidFill>
                  <a:schemeClr val="bg2"/>
                </a:solidFill>
                <a:latin typeface="+mj-lt"/>
                <a:ea typeface="+mn-ea"/>
                <a:cs typeface="+mn-cs"/>
              </a:defRPr>
            </a:lvl8pPr>
            <a:lvl9pPr marL="720000" indent="-180000" algn="l" defTabSz="914400" rtl="0" eaLnBrk="1" latinLnBrk="0" hangingPunct="1">
              <a:lnSpc>
                <a:spcPct val="100000"/>
              </a:lnSpc>
              <a:spcBef>
                <a:spcPts val="500"/>
              </a:spcBef>
              <a:spcAft>
                <a:spcPts val="0"/>
              </a:spcAft>
              <a:buFont typeface="Arial" panose="020B0604020202020204" pitchFamily="34" charset="0"/>
              <a:buChar char="•"/>
              <a:defRPr sz="1800" kern="1200">
                <a:solidFill>
                  <a:schemeClr val="bg2"/>
                </a:solidFill>
                <a:latin typeface="+mj-lt"/>
                <a:ea typeface="+mn-ea"/>
                <a:cs typeface="+mn-cs"/>
              </a:defRPr>
            </a:lvl9pPr>
          </a:lstStyle>
          <a:p>
            <a:r>
              <a:rPr lang="en-GB"/>
              <a:t>.</a:t>
            </a:r>
            <a:endParaRPr lang="en-GB" dirty="0"/>
          </a:p>
        </p:txBody>
      </p:sp>
    </p:spTree>
    <p:extLst>
      <p:ext uri="{BB962C8B-B14F-4D97-AF65-F5344CB8AC3E}">
        <p14:creationId xmlns:p14="http://schemas.microsoft.com/office/powerpoint/2010/main" val="2194846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sitive Logo">
    <p:spTree>
      <p:nvGrpSpPr>
        <p:cNvPr id="1" name=""/>
        <p:cNvGrpSpPr/>
        <p:nvPr/>
      </p:nvGrpSpPr>
      <p:grpSpPr>
        <a:xfrm>
          <a:off x="0" y="0"/>
          <a:ext cx="0" cy="0"/>
          <a:chOff x="0" y="0"/>
          <a:chExt cx="0" cy="0"/>
        </a:xfrm>
      </p:grpSpPr>
      <p:sp>
        <p:nvSpPr>
          <p:cNvPr id="4" name="Baggrund"/>
          <p:cNvSpPr/>
          <p:nvPr userDrawn="1"/>
        </p:nvSpPr>
        <p:spPr>
          <a:xfrm>
            <a:off x="0" y="0"/>
            <a:ext cx="12192000" cy="68580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latin typeface="+mj-lt"/>
            </a:endParaRPr>
          </a:p>
        </p:txBody>
      </p:sp>
      <p:sp>
        <p:nvSpPr>
          <p:cNvPr id="20" name="Picture Placeholder 1"/>
          <p:cNvSpPr>
            <a:spLocks noGrp="1"/>
          </p:cNvSpPr>
          <p:nvPr>
            <p:ph type="pic" sz="quarter" idx="14" hasCustomPrompt="1"/>
          </p:nvPr>
        </p:nvSpPr>
        <p:spPr>
          <a:xfrm>
            <a:off x="0" y="0"/>
            <a:ext cx="12192000" cy="6858000"/>
          </a:xfrm>
        </p:spPr>
        <p:txBody>
          <a:bodyPr lIns="144000" tIns="108000" rIns="0" anchor="t" anchorCtr="0"/>
          <a:lstStyle>
            <a:lvl1pPr marL="0" indent="0" algn="l">
              <a:buNone/>
              <a:tabLst>
                <a:tab pos="1700213" algn="l"/>
              </a:tabLst>
              <a:defRPr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p:txBody>
      </p:sp>
      <p:sp>
        <p:nvSpPr>
          <p:cNvPr id="2" name="FLD_PresentationTitle"/>
          <p:cNvSpPr>
            <a:spLocks noGrp="1"/>
          </p:cNvSpPr>
          <p:nvPr>
            <p:ph type="title" hasCustomPrompt="1"/>
          </p:nvPr>
        </p:nvSpPr>
        <p:spPr>
          <a:xfrm>
            <a:off x="1963463" y="361950"/>
            <a:ext cx="9507812" cy="2219603"/>
          </a:xfrm>
        </p:spPr>
        <p:txBody>
          <a:bodyPr anchor="b" anchorCtr="0"/>
          <a:lstStyle>
            <a:lvl1pPr>
              <a:lnSpc>
                <a:spcPct val="90000"/>
              </a:lnSpc>
              <a:defRPr sz="6000" baseline="0">
                <a:latin typeface="+mj-lt"/>
              </a:defRPr>
            </a:lvl1pPr>
          </a:lstStyle>
          <a:p>
            <a:r>
              <a:rPr lang="en-GB" dirty="0"/>
              <a:t>Presentation title</a:t>
            </a:r>
          </a:p>
        </p:txBody>
      </p:sp>
      <p:sp>
        <p:nvSpPr>
          <p:cNvPr id="5" name="FLD_PresentationSubtitle"/>
          <p:cNvSpPr>
            <a:spLocks noGrp="1"/>
          </p:cNvSpPr>
          <p:nvPr>
            <p:ph type="body" sz="quarter" idx="10" hasCustomPrompt="1"/>
          </p:nvPr>
        </p:nvSpPr>
        <p:spPr>
          <a:xfrm>
            <a:off x="1963462" y="2529743"/>
            <a:ext cx="9507600" cy="886229"/>
          </a:xfrm>
        </p:spPr>
        <p:txBody>
          <a:bodyPr/>
          <a:lstStyle>
            <a:lvl1pPr>
              <a:lnSpc>
                <a:spcPct val="95000"/>
              </a:lnSpc>
              <a:spcBef>
                <a:spcPts val="0"/>
              </a:spcBef>
              <a:buNone/>
              <a:defRPr sz="3500">
                <a:solidFill>
                  <a:schemeClr val="bg2"/>
                </a:solidFill>
                <a:latin typeface="+mj-lt"/>
              </a:defRPr>
            </a:lvl1pPr>
          </a:lstStyle>
          <a:p>
            <a:pPr lvl="0"/>
            <a:r>
              <a:rPr lang="en-GB" dirty="0"/>
              <a:t>Presentation subtitle</a:t>
            </a:r>
          </a:p>
        </p:txBody>
      </p:sp>
      <p:sp>
        <p:nvSpPr>
          <p:cNvPr id="16" name="FLD_PresentationName"/>
          <p:cNvSpPr>
            <a:spLocks noGrp="1"/>
          </p:cNvSpPr>
          <p:nvPr>
            <p:ph type="body" sz="quarter" idx="11" hasCustomPrompt="1"/>
          </p:nvPr>
        </p:nvSpPr>
        <p:spPr>
          <a:xfrm>
            <a:off x="1963462" y="3451993"/>
            <a:ext cx="9507600" cy="406105"/>
          </a:xfrm>
        </p:spPr>
        <p:txBody>
          <a:bodyPr/>
          <a:lstStyle>
            <a:lvl1pPr>
              <a:lnSpc>
                <a:spcPct val="100000"/>
              </a:lnSpc>
              <a:buNone/>
              <a:defRPr sz="2500" i="0">
                <a:solidFill>
                  <a:schemeClr val="bg2"/>
                </a:solidFill>
                <a:latin typeface="+mj-lt"/>
              </a:defRPr>
            </a:lvl1pPr>
          </a:lstStyle>
          <a:p>
            <a:pPr lvl="0"/>
            <a:r>
              <a:rPr lang="en-GB" dirty="0"/>
              <a:t>Click to insert Name and Surname</a:t>
            </a:r>
          </a:p>
        </p:txBody>
      </p:sp>
      <p:sp>
        <p:nvSpPr>
          <p:cNvPr id="24" name="Date_DateCustomA"/>
          <p:cNvSpPr>
            <a:spLocks noGrp="1"/>
          </p:cNvSpPr>
          <p:nvPr>
            <p:ph type="dt" sz="half" idx="16"/>
          </p:nvPr>
        </p:nvSpPr>
        <p:spPr>
          <a:xfrm>
            <a:off x="1963462" y="3894118"/>
            <a:ext cx="9507600" cy="423263"/>
          </a:xfrm>
          <a:prstGeom prst="rect">
            <a:avLst/>
          </a:prstGeom>
        </p:spPr>
        <p:txBody>
          <a:bodyPr anchor="t" anchorCtr="0"/>
          <a:lstStyle>
            <a:lvl1pPr algn="l">
              <a:defRPr lang="en-GB" sz="2000" kern="1200">
                <a:solidFill>
                  <a:schemeClr val="bg2"/>
                </a:solidFill>
                <a:latin typeface="+mj-lt"/>
                <a:ea typeface="+mn-ea"/>
                <a:cs typeface="+mn-cs"/>
              </a:defRPr>
            </a:lvl1pPr>
          </a:lstStyle>
          <a:p>
            <a:endParaRPr lang="en-GB" dirty="0"/>
          </a:p>
        </p:txBody>
      </p:sp>
      <p:sp>
        <p:nvSpPr>
          <p:cNvPr id="21" name="Text Placeholder logo"/>
          <p:cNvSpPr>
            <a:spLocks noGrp="1"/>
          </p:cNvSpPr>
          <p:nvPr>
            <p:ph type="body" sz="quarter" idx="15" hasCustomPrompt="1"/>
          </p:nvPr>
        </p:nvSpPr>
        <p:spPr>
          <a:xfrm>
            <a:off x="9989874" y="6248338"/>
            <a:ext cx="1476000" cy="331200"/>
          </a:xfrm>
          <a:blipFill>
            <a:blip r:embed="rId2" cstate="print">
              <a:extLst>
                <a:ext uri="{28A0092B-C50C-407E-A947-70E740481C1C}">
                  <a14:useLocalDpi xmlns:a14="http://schemas.microsoft.com/office/drawing/2010/main"/>
                </a:ext>
              </a:extLst>
            </a:blip>
            <a:stretch>
              <a:fillRect/>
            </a:stretch>
          </a:blipFill>
        </p:spPr>
        <p:txBody>
          <a:bodyPr/>
          <a:lstStyle>
            <a:lvl1pPr>
              <a:defRPr sz="100">
                <a:solidFill>
                  <a:schemeClr val="bg1"/>
                </a:solidFill>
                <a:latin typeface="+mj-lt"/>
              </a:defRPr>
            </a:lvl1pPr>
          </a:lstStyle>
          <a:p>
            <a:pPr lvl="0"/>
            <a:r>
              <a:rPr lang="en-GB" dirty="0"/>
              <a:t>.</a:t>
            </a:r>
          </a:p>
        </p:txBody>
      </p:sp>
      <p:sp>
        <p:nvSpPr>
          <p:cNvPr id="18" name="Text Placeholder BA descriptor"/>
          <p:cNvSpPr>
            <a:spLocks noGrp="1"/>
          </p:cNvSpPr>
          <p:nvPr>
            <p:ph type="body" sz="quarter" idx="20" hasCustomPrompt="1"/>
          </p:nvPr>
        </p:nvSpPr>
        <p:spPr>
          <a:xfrm>
            <a:off x="702399" y="6423689"/>
            <a:ext cx="3607200" cy="118800"/>
          </a:xfrm>
          <a:blipFill>
            <a:blip r:embed="rId3"/>
            <a:stretch>
              <a:fillRect/>
            </a:stretch>
          </a:blipFill>
          <a:ln>
            <a:noFill/>
          </a:ln>
        </p:spPr>
        <p:txBody>
          <a:bodyPr/>
          <a:lstStyle>
            <a:lvl1pPr>
              <a:defRPr sz="100">
                <a:noFill/>
                <a:latin typeface="+mj-lt"/>
              </a:defRPr>
            </a:lvl1pPr>
          </a:lstStyle>
          <a:p>
            <a:pPr lvl="0"/>
            <a:r>
              <a:rPr lang="en-GB" dirty="0"/>
              <a:t>.</a:t>
            </a:r>
          </a:p>
        </p:txBody>
      </p:sp>
      <p:sp>
        <p:nvSpPr>
          <p:cNvPr id="12" name="Footer Placeholder 24" hidden="1">
            <a:extLst>
              <a:ext uri="{FF2B5EF4-FFF2-40B4-BE49-F238E27FC236}">
                <a16:creationId xmlns:a16="http://schemas.microsoft.com/office/drawing/2014/main" id="{169A60BC-A241-495C-8BE7-500F31D092C8}"/>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3" name="Slide Number Placeholder 25" hidden="1">
            <a:extLst>
              <a:ext uri="{FF2B5EF4-FFF2-40B4-BE49-F238E27FC236}">
                <a16:creationId xmlns:a16="http://schemas.microsoft.com/office/drawing/2014/main" id="{26772423-0F31-47E7-94E2-D7774507F572}"/>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spTree>
    <p:extLst>
      <p:ext uri="{BB962C8B-B14F-4D97-AF65-F5344CB8AC3E}">
        <p14:creationId xmlns:p14="http://schemas.microsoft.com/office/powerpoint/2010/main" val="3872338365"/>
      </p:ext>
    </p:extLst>
  </p:cSld>
  <p:clrMapOvr>
    <a:masterClrMapping/>
  </p:clrMapOvr>
  <p:extLst>
    <p:ext uri="{DCECCB84-F9BA-43D5-87BE-67443E8EF086}">
      <p15:sldGuideLst xmlns:p15="http://schemas.microsoft.com/office/powerpoint/2012/main">
        <p15:guide id="1" pos="123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gative Logo">
    <p:spTree>
      <p:nvGrpSpPr>
        <p:cNvPr id="1" name=""/>
        <p:cNvGrpSpPr/>
        <p:nvPr/>
      </p:nvGrpSpPr>
      <p:grpSpPr>
        <a:xfrm>
          <a:off x="0" y="0"/>
          <a:ext cx="0" cy="0"/>
          <a:chOff x="0" y="0"/>
          <a:chExt cx="0" cy="0"/>
        </a:xfrm>
      </p:grpSpPr>
      <p:sp>
        <p:nvSpPr>
          <p:cNvPr id="4" name="Baggrund"/>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latin typeface="+mj-lt"/>
            </a:endParaRPr>
          </a:p>
        </p:txBody>
      </p:sp>
      <p:sp>
        <p:nvSpPr>
          <p:cNvPr id="17" name="Picture Placeholder 1"/>
          <p:cNvSpPr>
            <a:spLocks noGrp="1"/>
          </p:cNvSpPr>
          <p:nvPr>
            <p:ph type="pic" sz="quarter" idx="14" hasCustomPrompt="1"/>
          </p:nvPr>
        </p:nvSpPr>
        <p:spPr>
          <a:xfrm>
            <a:off x="0" y="0"/>
            <a:ext cx="12192000" cy="6858000"/>
          </a:xfrm>
        </p:spPr>
        <p:txBody>
          <a:bodyPr lIns="144000" tIns="108000" rIns="0" anchor="t" anchorCtr="0"/>
          <a:lstStyle>
            <a:lvl1pPr marL="0" indent="0" algn="l">
              <a:buNone/>
              <a:tabLst>
                <a:tab pos="1700213" algn="l"/>
              </a:tabLst>
              <a:defRPr sz="1400" baseline="0">
                <a:solidFill>
                  <a:schemeClr val="bg1"/>
                </a:solidFill>
                <a:latin typeface="+mj-lt"/>
              </a:defRPr>
            </a:lvl1pPr>
          </a:lstStyle>
          <a:p>
            <a:r>
              <a:rPr lang="en-GB" dirty="0"/>
              <a:t>Click here and insert the picture from ImageLibrary</a:t>
            </a:r>
          </a:p>
        </p:txBody>
      </p:sp>
      <p:sp>
        <p:nvSpPr>
          <p:cNvPr id="2" name="FLD_PresentationTitle"/>
          <p:cNvSpPr>
            <a:spLocks noGrp="1"/>
          </p:cNvSpPr>
          <p:nvPr>
            <p:ph type="title" hasCustomPrompt="1"/>
          </p:nvPr>
        </p:nvSpPr>
        <p:spPr>
          <a:xfrm>
            <a:off x="1963463" y="361950"/>
            <a:ext cx="9507812" cy="2219603"/>
          </a:xfrm>
        </p:spPr>
        <p:txBody>
          <a:bodyPr anchor="b" anchorCtr="0"/>
          <a:lstStyle>
            <a:lvl1pPr>
              <a:lnSpc>
                <a:spcPct val="90000"/>
              </a:lnSpc>
              <a:defRPr sz="6000" baseline="0">
                <a:latin typeface="+mj-lt"/>
              </a:defRPr>
            </a:lvl1pPr>
          </a:lstStyle>
          <a:p>
            <a:r>
              <a:rPr lang="en-GB" dirty="0"/>
              <a:t>Presentation title</a:t>
            </a:r>
          </a:p>
        </p:txBody>
      </p:sp>
      <p:sp>
        <p:nvSpPr>
          <p:cNvPr id="5" name="FLD_PresentationSubtitle"/>
          <p:cNvSpPr>
            <a:spLocks noGrp="1"/>
          </p:cNvSpPr>
          <p:nvPr>
            <p:ph type="body" sz="quarter" idx="10" hasCustomPrompt="1"/>
          </p:nvPr>
        </p:nvSpPr>
        <p:spPr>
          <a:xfrm>
            <a:off x="1963462" y="2529743"/>
            <a:ext cx="9507600" cy="886229"/>
          </a:xfrm>
        </p:spPr>
        <p:txBody>
          <a:bodyPr/>
          <a:lstStyle>
            <a:lvl1pPr>
              <a:lnSpc>
                <a:spcPct val="95000"/>
              </a:lnSpc>
              <a:spcBef>
                <a:spcPts val="0"/>
              </a:spcBef>
              <a:buNone/>
              <a:defRPr sz="3500">
                <a:solidFill>
                  <a:schemeClr val="bg1"/>
                </a:solidFill>
                <a:latin typeface="+mj-lt"/>
              </a:defRPr>
            </a:lvl1pPr>
          </a:lstStyle>
          <a:p>
            <a:pPr lvl="0"/>
            <a:r>
              <a:rPr lang="en-GB" dirty="0"/>
              <a:t>Presentation subtitle</a:t>
            </a:r>
          </a:p>
        </p:txBody>
      </p:sp>
      <p:sp>
        <p:nvSpPr>
          <p:cNvPr id="16" name="FLD_PresentationName"/>
          <p:cNvSpPr>
            <a:spLocks noGrp="1"/>
          </p:cNvSpPr>
          <p:nvPr>
            <p:ph type="body" sz="quarter" idx="11" hasCustomPrompt="1"/>
          </p:nvPr>
        </p:nvSpPr>
        <p:spPr>
          <a:xfrm>
            <a:off x="1963462" y="3451993"/>
            <a:ext cx="9507600" cy="406105"/>
          </a:xfrm>
        </p:spPr>
        <p:txBody>
          <a:bodyPr/>
          <a:lstStyle>
            <a:lvl1pPr>
              <a:lnSpc>
                <a:spcPct val="100000"/>
              </a:lnSpc>
              <a:buNone/>
              <a:defRPr sz="2500" i="0">
                <a:solidFill>
                  <a:schemeClr val="bg1"/>
                </a:solidFill>
                <a:latin typeface="+mj-lt"/>
              </a:defRPr>
            </a:lvl1pPr>
          </a:lstStyle>
          <a:p>
            <a:pPr lvl="0"/>
            <a:r>
              <a:rPr lang="en-GB" dirty="0"/>
              <a:t>Click to insert Name and Surname</a:t>
            </a:r>
          </a:p>
        </p:txBody>
      </p:sp>
      <p:sp>
        <p:nvSpPr>
          <p:cNvPr id="24" name="Date_DateCustomA"/>
          <p:cNvSpPr>
            <a:spLocks noGrp="1"/>
          </p:cNvSpPr>
          <p:nvPr>
            <p:ph type="dt" sz="half" idx="16"/>
          </p:nvPr>
        </p:nvSpPr>
        <p:spPr>
          <a:xfrm>
            <a:off x="1963462" y="3894118"/>
            <a:ext cx="9507600" cy="423263"/>
          </a:xfrm>
          <a:prstGeom prst="rect">
            <a:avLst/>
          </a:prstGeom>
        </p:spPr>
        <p:txBody>
          <a:bodyPr anchor="t" anchorCtr="0"/>
          <a:lstStyle>
            <a:lvl1pPr algn="l">
              <a:defRPr lang="en-GB" sz="2000" kern="1200">
                <a:solidFill>
                  <a:schemeClr val="bg1"/>
                </a:solidFill>
                <a:latin typeface="+mj-lt"/>
                <a:ea typeface="+mn-ea"/>
                <a:cs typeface="+mn-cs"/>
              </a:defRPr>
            </a:lvl1pPr>
          </a:lstStyle>
          <a:p>
            <a:endParaRPr lang="en-GB" dirty="0"/>
          </a:p>
        </p:txBody>
      </p:sp>
      <p:sp>
        <p:nvSpPr>
          <p:cNvPr id="19" name="Text Placeholder logo"/>
          <p:cNvSpPr>
            <a:spLocks noGrp="1"/>
          </p:cNvSpPr>
          <p:nvPr>
            <p:ph type="body" sz="quarter" idx="15" hasCustomPrompt="1"/>
          </p:nvPr>
        </p:nvSpPr>
        <p:spPr>
          <a:xfrm>
            <a:off x="9990000" y="6249600"/>
            <a:ext cx="1476000" cy="331200"/>
          </a:xfrm>
          <a:blipFill>
            <a:blip r:embed="rId2" cstate="print">
              <a:extLst>
                <a:ext uri="{28A0092B-C50C-407E-A947-70E740481C1C}">
                  <a14:useLocalDpi xmlns:a14="http://schemas.microsoft.com/office/drawing/2010/main"/>
                </a:ext>
              </a:extLst>
            </a:blip>
            <a:stretch>
              <a:fillRect/>
            </a:stretch>
          </a:blipFill>
        </p:spPr>
        <p:txBody>
          <a:bodyPr/>
          <a:lstStyle>
            <a:lvl1pPr>
              <a:defRPr sz="100">
                <a:solidFill>
                  <a:schemeClr val="bg1"/>
                </a:solidFill>
                <a:latin typeface="+mj-lt"/>
              </a:defRPr>
            </a:lvl1pPr>
          </a:lstStyle>
          <a:p>
            <a:pPr lvl="0"/>
            <a:r>
              <a:rPr lang="en-GB" dirty="0"/>
              <a:t>.</a:t>
            </a:r>
          </a:p>
        </p:txBody>
      </p:sp>
      <p:sp>
        <p:nvSpPr>
          <p:cNvPr id="12" name="Footer Placeholder 24" hidden="1">
            <a:extLst>
              <a:ext uri="{FF2B5EF4-FFF2-40B4-BE49-F238E27FC236}">
                <a16:creationId xmlns:a16="http://schemas.microsoft.com/office/drawing/2014/main" id="{2A9F1BF1-249C-46AC-81F6-708FC9713DCD}"/>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4" name="Slide Number Placeholder 25" hidden="1">
            <a:extLst>
              <a:ext uri="{FF2B5EF4-FFF2-40B4-BE49-F238E27FC236}">
                <a16:creationId xmlns:a16="http://schemas.microsoft.com/office/drawing/2014/main" id="{E5AB4026-CDE3-4F08-9793-94F4EFFD0B92}"/>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sp>
        <p:nvSpPr>
          <p:cNvPr id="13" name="Text Placeholder BA descriptor">
            <a:extLst>
              <a:ext uri="{FF2B5EF4-FFF2-40B4-BE49-F238E27FC236}">
                <a16:creationId xmlns:a16="http://schemas.microsoft.com/office/drawing/2014/main" id="{55C627AB-15F1-4AD2-9C4A-B67CB2CC4C08}"/>
              </a:ext>
            </a:extLst>
          </p:cNvPr>
          <p:cNvSpPr>
            <a:spLocks noGrp="1"/>
          </p:cNvSpPr>
          <p:nvPr>
            <p:ph type="body" sz="quarter" idx="20" hasCustomPrompt="1"/>
          </p:nvPr>
        </p:nvSpPr>
        <p:spPr>
          <a:xfrm>
            <a:off x="702399" y="6423689"/>
            <a:ext cx="3607200" cy="118800"/>
          </a:xfrm>
          <a:blipFill>
            <a:blip r:embed="rId3"/>
            <a:stretch>
              <a:fillRect/>
            </a:stretch>
          </a:blipFill>
          <a:ln>
            <a:noFill/>
          </a:ln>
        </p:spPr>
        <p:txBody>
          <a:bodyPr/>
          <a:lstStyle>
            <a:lvl1pPr>
              <a:defRPr sz="100">
                <a:noFill/>
                <a:latin typeface="+mj-lt"/>
              </a:defRPr>
            </a:lvl1pPr>
          </a:lstStyle>
          <a:p>
            <a:pPr lvl="0"/>
            <a:r>
              <a:rPr lang="en-GB" dirty="0"/>
              <a:t>.</a:t>
            </a:r>
          </a:p>
        </p:txBody>
      </p:sp>
    </p:spTree>
    <p:extLst>
      <p:ext uri="{BB962C8B-B14F-4D97-AF65-F5344CB8AC3E}">
        <p14:creationId xmlns:p14="http://schemas.microsoft.com/office/powerpoint/2010/main" val="1269394506"/>
      </p:ext>
    </p:extLst>
  </p:cSld>
  <p:clrMapOvr>
    <a:masterClrMapping/>
  </p:clrMapOvr>
  <p:extLst>
    <p:ext uri="{DCECCB84-F9BA-43D5-87BE-67443E8EF086}">
      <p15:sldGuideLst xmlns:p15="http://schemas.microsoft.com/office/powerpoint/2012/main">
        <p15:guide id="1" pos="123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sitive Logo (product)">
    <p:spTree>
      <p:nvGrpSpPr>
        <p:cNvPr id="1" name=""/>
        <p:cNvGrpSpPr/>
        <p:nvPr/>
      </p:nvGrpSpPr>
      <p:grpSpPr>
        <a:xfrm>
          <a:off x="0" y="0"/>
          <a:ext cx="0" cy="0"/>
          <a:chOff x="0" y="0"/>
          <a:chExt cx="0" cy="0"/>
        </a:xfrm>
      </p:grpSpPr>
      <p:sp>
        <p:nvSpPr>
          <p:cNvPr id="13" name="Rectangle 13"/>
          <p:cNvSpPr/>
          <p:nvPr userDrawn="1"/>
        </p:nvSpPr>
        <p:spPr>
          <a:xfrm>
            <a:off x="-1" y="0"/>
            <a:ext cx="12192000" cy="6858000"/>
          </a:xfrm>
          <a:prstGeom prst="rect">
            <a:avLst/>
          </a:prstGeom>
          <a:gradFill flip="none" rotWithShape="1">
            <a:gsLst>
              <a:gs pos="0">
                <a:srgbClr val="EBEBEB"/>
              </a:gs>
              <a:gs pos="100000">
                <a:srgbClr val="BDBDB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a:latin typeface="+mj-lt"/>
            </a:endParaRPr>
          </a:p>
        </p:txBody>
      </p:sp>
      <p:sp>
        <p:nvSpPr>
          <p:cNvPr id="19" name="Picture Placeholder 1"/>
          <p:cNvSpPr>
            <a:spLocks noGrp="1"/>
          </p:cNvSpPr>
          <p:nvPr>
            <p:ph type="pic" sz="quarter" idx="14" hasCustomPrompt="1"/>
          </p:nvPr>
        </p:nvSpPr>
        <p:spPr>
          <a:xfrm>
            <a:off x="0" y="0"/>
            <a:ext cx="12192000" cy="6858000"/>
          </a:xfrm>
        </p:spPr>
        <p:txBody>
          <a:bodyPr lIns="144000" tIns="108000" rIns="0" anchor="t" anchorCtr="0"/>
          <a:lstStyle>
            <a:lvl1pPr marL="0" indent="0" algn="l">
              <a:buNone/>
              <a:tabLst>
                <a:tab pos="1700213" algn="l"/>
              </a:tabLst>
              <a:defRPr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p:txBody>
      </p:sp>
      <p:sp>
        <p:nvSpPr>
          <p:cNvPr id="2" name="FLD_PresentationTitle"/>
          <p:cNvSpPr>
            <a:spLocks noGrp="1"/>
          </p:cNvSpPr>
          <p:nvPr>
            <p:ph type="title" hasCustomPrompt="1"/>
          </p:nvPr>
        </p:nvSpPr>
        <p:spPr>
          <a:xfrm>
            <a:off x="1963463" y="365125"/>
            <a:ext cx="4234137" cy="1701960"/>
          </a:xfrm>
        </p:spPr>
        <p:txBody>
          <a:bodyPr anchor="b" anchorCtr="0"/>
          <a:lstStyle>
            <a:lvl1pPr>
              <a:lnSpc>
                <a:spcPct val="90000"/>
              </a:lnSpc>
              <a:defRPr sz="5700" baseline="0">
                <a:latin typeface="+mj-lt"/>
              </a:defRPr>
            </a:lvl1pPr>
          </a:lstStyle>
          <a:p>
            <a:r>
              <a:rPr lang="en-GB" dirty="0"/>
              <a:t>Presentation title</a:t>
            </a:r>
          </a:p>
        </p:txBody>
      </p:sp>
      <p:sp>
        <p:nvSpPr>
          <p:cNvPr id="5" name="FLD_PresentationSubtitle"/>
          <p:cNvSpPr>
            <a:spLocks noGrp="1"/>
          </p:cNvSpPr>
          <p:nvPr>
            <p:ph type="body" sz="quarter" idx="10" hasCustomPrompt="1"/>
          </p:nvPr>
        </p:nvSpPr>
        <p:spPr>
          <a:xfrm>
            <a:off x="1963462" y="2061549"/>
            <a:ext cx="4234138" cy="886229"/>
          </a:xfrm>
        </p:spPr>
        <p:txBody>
          <a:bodyPr/>
          <a:lstStyle>
            <a:lvl1pPr>
              <a:lnSpc>
                <a:spcPct val="95000"/>
              </a:lnSpc>
              <a:spcBef>
                <a:spcPts val="0"/>
              </a:spcBef>
              <a:buNone/>
              <a:defRPr sz="3200" baseline="0">
                <a:solidFill>
                  <a:schemeClr val="bg2"/>
                </a:solidFill>
                <a:latin typeface="+mj-lt"/>
              </a:defRPr>
            </a:lvl1pPr>
          </a:lstStyle>
          <a:p>
            <a:pPr lvl="0"/>
            <a:r>
              <a:rPr lang="en-GB" dirty="0"/>
              <a:t>Presentation subtitle</a:t>
            </a:r>
          </a:p>
        </p:txBody>
      </p:sp>
      <p:sp>
        <p:nvSpPr>
          <p:cNvPr id="16" name="FLD_PresentationName"/>
          <p:cNvSpPr>
            <a:spLocks noGrp="1"/>
          </p:cNvSpPr>
          <p:nvPr>
            <p:ph type="body" sz="quarter" idx="11" hasCustomPrompt="1"/>
          </p:nvPr>
        </p:nvSpPr>
        <p:spPr>
          <a:xfrm>
            <a:off x="1963462" y="2947778"/>
            <a:ext cx="4234138" cy="406105"/>
          </a:xfrm>
        </p:spPr>
        <p:txBody>
          <a:bodyPr/>
          <a:lstStyle>
            <a:lvl1pPr>
              <a:lnSpc>
                <a:spcPct val="100000"/>
              </a:lnSpc>
              <a:buNone/>
              <a:defRPr sz="2400" i="0">
                <a:solidFill>
                  <a:schemeClr val="bg2"/>
                </a:solidFill>
                <a:latin typeface="+mj-lt"/>
              </a:defRPr>
            </a:lvl1pPr>
          </a:lstStyle>
          <a:p>
            <a:pPr lvl="0"/>
            <a:r>
              <a:rPr lang="en-GB" dirty="0"/>
              <a:t>Click to insert Name</a:t>
            </a:r>
          </a:p>
        </p:txBody>
      </p:sp>
      <p:sp>
        <p:nvSpPr>
          <p:cNvPr id="24" name="Date_DateCustomA"/>
          <p:cNvSpPr>
            <a:spLocks noGrp="1"/>
          </p:cNvSpPr>
          <p:nvPr>
            <p:ph type="dt" sz="half" idx="16"/>
          </p:nvPr>
        </p:nvSpPr>
        <p:spPr>
          <a:xfrm>
            <a:off x="1963462" y="3389903"/>
            <a:ext cx="4234138" cy="423263"/>
          </a:xfrm>
          <a:prstGeom prst="rect">
            <a:avLst/>
          </a:prstGeom>
        </p:spPr>
        <p:txBody>
          <a:bodyPr anchor="t" anchorCtr="0"/>
          <a:lstStyle>
            <a:lvl1pPr algn="l">
              <a:defRPr lang="en-GB" sz="2000" kern="1200">
                <a:solidFill>
                  <a:schemeClr val="bg2"/>
                </a:solidFill>
                <a:latin typeface="+mj-lt"/>
                <a:ea typeface="+mn-ea"/>
                <a:cs typeface="+mn-cs"/>
              </a:defRPr>
            </a:lvl1pPr>
          </a:lstStyle>
          <a:p>
            <a:endParaRPr lang="en-GB" dirty="0"/>
          </a:p>
        </p:txBody>
      </p:sp>
      <p:sp>
        <p:nvSpPr>
          <p:cNvPr id="14" name="Pladsholder til indhold 2"/>
          <p:cNvSpPr>
            <a:spLocks noGrp="1"/>
          </p:cNvSpPr>
          <p:nvPr>
            <p:ph sz="quarter" idx="21" hasCustomPrompt="1"/>
          </p:nvPr>
        </p:nvSpPr>
        <p:spPr>
          <a:xfrm>
            <a:off x="9773172" y="6142181"/>
            <a:ext cx="1692000" cy="429455"/>
          </a:xfrm>
        </p:spPr>
        <p:txBody>
          <a:bodyPr/>
          <a:lstStyle>
            <a:lvl1pPr>
              <a:buNone/>
              <a:defRPr sz="1200" baseline="0">
                <a:solidFill>
                  <a:schemeClr val="bg2"/>
                </a:solidFill>
                <a:latin typeface="+mj-lt"/>
              </a:defRPr>
            </a:lvl1pPr>
          </a:lstStyle>
          <a:p>
            <a:pPr lvl="0"/>
            <a:r>
              <a:rPr lang="en-GB" dirty="0"/>
              <a:t>Insert product logo</a:t>
            </a:r>
          </a:p>
        </p:txBody>
      </p:sp>
      <p:sp>
        <p:nvSpPr>
          <p:cNvPr id="15" name="Footer Placeholder 24" hidden="1">
            <a:extLst>
              <a:ext uri="{FF2B5EF4-FFF2-40B4-BE49-F238E27FC236}">
                <a16:creationId xmlns:a16="http://schemas.microsoft.com/office/drawing/2014/main" id="{91380042-00D7-4538-B5CB-CC72B12B61EC}"/>
              </a:ext>
            </a:extLst>
          </p:cNvPr>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17" name="Slide Number Placeholder 25" hidden="1">
            <a:extLst>
              <a:ext uri="{FF2B5EF4-FFF2-40B4-BE49-F238E27FC236}">
                <a16:creationId xmlns:a16="http://schemas.microsoft.com/office/drawing/2014/main" id="{C616C4B5-459B-4285-95B4-E964758AA46C}"/>
              </a:ext>
            </a:extLst>
          </p:cNvPr>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sp>
        <p:nvSpPr>
          <p:cNvPr id="12" name="Text Placeholder BA descriptor">
            <a:extLst>
              <a:ext uri="{FF2B5EF4-FFF2-40B4-BE49-F238E27FC236}">
                <a16:creationId xmlns:a16="http://schemas.microsoft.com/office/drawing/2014/main" id="{58EBCF0B-D469-4F09-9060-E745EAAA433F}"/>
              </a:ext>
            </a:extLst>
          </p:cNvPr>
          <p:cNvSpPr>
            <a:spLocks noGrp="1"/>
          </p:cNvSpPr>
          <p:nvPr>
            <p:ph type="body" sz="quarter" idx="20" hasCustomPrompt="1"/>
          </p:nvPr>
        </p:nvSpPr>
        <p:spPr>
          <a:xfrm>
            <a:off x="702399" y="6423689"/>
            <a:ext cx="3607200" cy="118800"/>
          </a:xfrm>
          <a:blipFill>
            <a:blip r:embed="rId2"/>
            <a:stretch>
              <a:fillRect/>
            </a:stretch>
          </a:blipFill>
          <a:ln>
            <a:noFill/>
          </a:ln>
        </p:spPr>
        <p:txBody>
          <a:bodyPr/>
          <a:lstStyle>
            <a:lvl1pPr>
              <a:defRPr sz="100">
                <a:noFill/>
                <a:latin typeface="+mj-lt"/>
              </a:defRPr>
            </a:lvl1pPr>
          </a:lstStyle>
          <a:p>
            <a:pPr lvl="0"/>
            <a:r>
              <a:rPr lang="en-GB" dirty="0"/>
              <a:t>.</a:t>
            </a:r>
          </a:p>
        </p:txBody>
      </p:sp>
    </p:spTree>
    <p:extLst>
      <p:ext uri="{BB962C8B-B14F-4D97-AF65-F5344CB8AC3E}">
        <p14:creationId xmlns:p14="http://schemas.microsoft.com/office/powerpoint/2010/main" val="3590217284"/>
      </p:ext>
    </p:extLst>
  </p:cSld>
  <p:clrMapOvr>
    <a:masterClrMapping/>
  </p:clrMapOvr>
  <p:extLst>
    <p:ext uri="{DCECCB84-F9BA-43D5-87BE-67443E8EF086}">
      <p15:sldGuideLst xmlns:p15="http://schemas.microsoft.com/office/powerpoint/2012/main">
        <p15:guide id="1" pos="3904" userDrawn="1">
          <p15:clr>
            <a:srgbClr val="FBAE40"/>
          </p15:clr>
        </p15:guide>
        <p15:guide id="2" pos="12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king life easier Title A">
    <p:spTree>
      <p:nvGrpSpPr>
        <p:cNvPr id="1" name=""/>
        <p:cNvGrpSpPr/>
        <p:nvPr/>
      </p:nvGrpSpPr>
      <p:grpSpPr>
        <a:xfrm>
          <a:off x="0" y="0"/>
          <a:ext cx="0" cy="0"/>
          <a:chOff x="0" y="0"/>
          <a:chExt cx="0" cy="0"/>
        </a:xfrm>
      </p:grpSpPr>
      <p:sp>
        <p:nvSpPr>
          <p:cNvPr id="19" name="Picture Placeholder 1"/>
          <p:cNvSpPr>
            <a:spLocks noGrp="1"/>
          </p:cNvSpPr>
          <p:nvPr>
            <p:ph type="pic" sz="quarter" idx="14" hasCustomPrompt="1"/>
          </p:nvPr>
        </p:nvSpPr>
        <p:spPr>
          <a:xfrm>
            <a:off x="0" y="0"/>
            <a:ext cx="12191998" cy="6858000"/>
          </a:xfrm>
          <a:solidFill>
            <a:srgbClr val="E1E1E1"/>
          </a:solidFill>
        </p:spPr>
        <p:txBody>
          <a:bodyPr lIns="144000" tIns="108000" rIns="0" anchor="t" anchorCtr="0"/>
          <a:lstStyle>
            <a:lvl1pPr marL="0" indent="0" algn="l">
              <a:buNone/>
              <a:tabLst>
                <a:tab pos="1700213" algn="l"/>
              </a:tabLst>
              <a:defRPr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p:txBody>
      </p:sp>
      <p:sp>
        <p:nvSpPr>
          <p:cNvPr id="16" name="Text Placeholder logo"/>
          <p:cNvSpPr>
            <a:spLocks noGrp="1"/>
          </p:cNvSpPr>
          <p:nvPr>
            <p:ph type="body" sz="quarter" idx="20" hasCustomPrompt="1"/>
          </p:nvPr>
        </p:nvSpPr>
        <p:spPr>
          <a:xfrm>
            <a:off x="9993211" y="6263737"/>
            <a:ext cx="1476000" cy="331200"/>
          </a:xfrm>
          <a:blipFill>
            <a:blip r:embed="rId2" cstate="print">
              <a:extLst>
                <a:ext uri="{28A0092B-C50C-407E-A947-70E740481C1C}">
                  <a14:useLocalDpi xmlns:a14="http://schemas.microsoft.com/office/drawing/2010/main"/>
                </a:ext>
              </a:extLst>
            </a:blip>
            <a:stretch>
              <a:fillRect/>
            </a:stretch>
          </a:blipFill>
        </p:spPr>
        <p:txBody>
          <a:bodyPr/>
          <a:lstStyle>
            <a:lvl1pPr>
              <a:defRPr sz="100">
                <a:solidFill>
                  <a:schemeClr val="bg1"/>
                </a:solidFill>
                <a:latin typeface="+mj-lt"/>
              </a:defRPr>
            </a:lvl1pPr>
          </a:lstStyle>
          <a:p>
            <a:pPr lvl="0"/>
            <a:r>
              <a:rPr lang="en-GB" dirty="0"/>
              <a:t>.</a:t>
            </a:r>
          </a:p>
        </p:txBody>
      </p:sp>
      <p:sp>
        <p:nvSpPr>
          <p:cNvPr id="17" name="Footer Placeholder 24" hidden="1"/>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20" name="Slide Number Placeholder 25"/>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sp>
        <p:nvSpPr>
          <p:cNvPr id="8" name="FLD_PresentationTitle">
            <a:extLst>
              <a:ext uri="{FF2B5EF4-FFF2-40B4-BE49-F238E27FC236}">
                <a16:creationId xmlns:a16="http://schemas.microsoft.com/office/drawing/2014/main" id="{1225E91B-D983-4707-B12C-92018EF3FEDF}"/>
              </a:ext>
            </a:extLst>
          </p:cNvPr>
          <p:cNvSpPr>
            <a:spLocks noGrp="1"/>
          </p:cNvSpPr>
          <p:nvPr>
            <p:ph type="title" hasCustomPrompt="1"/>
          </p:nvPr>
        </p:nvSpPr>
        <p:spPr>
          <a:xfrm>
            <a:off x="722312" y="4064400"/>
            <a:ext cx="9507600" cy="734400"/>
          </a:xfrm>
        </p:spPr>
        <p:txBody>
          <a:bodyPr anchor="b" anchorCtr="0"/>
          <a:lstStyle>
            <a:lvl1pPr>
              <a:lnSpc>
                <a:spcPct val="90000"/>
              </a:lnSpc>
              <a:defRPr sz="4600" b="0" baseline="0">
                <a:solidFill>
                  <a:schemeClr val="bg1"/>
                </a:solidFill>
                <a:latin typeface="+mn-lt"/>
              </a:defRPr>
            </a:lvl1pPr>
          </a:lstStyle>
          <a:p>
            <a:r>
              <a:rPr lang="en-GB" dirty="0"/>
              <a:t>Presentation title</a:t>
            </a:r>
          </a:p>
        </p:txBody>
      </p:sp>
      <p:sp>
        <p:nvSpPr>
          <p:cNvPr id="9" name="FLD_PresentationSubtitle">
            <a:extLst>
              <a:ext uri="{FF2B5EF4-FFF2-40B4-BE49-F238E27FC236}">
                <a16:creationId xmlns:a16="http://schemas.microsoft.com/office/drawing/2014/main" id="{3F19010E-7A4A-4517-883C-08006A1F45E9}"/>
              </a:ext>
            </a:extLst>
          </p:cNvPr>
          <p:cNvSpPr>
            <a:spLocks noGrp="1"/>
          </p:cNvSpPr>
          <p:nvPr>
            <p:ph type="body" sz="quarter" idx="10" hasCustomPrompt="1"/>
          </p:nvPr>
        </p:nvSpPr>
        <p:spPr>
          <a:xfrm>
            <a:off x="722312" y="4798800"/>
            <a:ext cx="9507600" cy="520382"/>
          </a:xfrm>
        </p:spPr>
        <p:txBody>
          <a:bodyPr/>
          <a:lstStyle>
            <a:lvl1pPr>
              <a:lnSpc>
                <a:spcPct val="95000"/>
              </a:lnSpc>
              <a:spcBef>
                <a:spcPts val="0"/>
              </a:spcBef>
              <a:buNone/>
              <a:defRPr sz="2800">
                <a:solidFill>
                  <a:schemeClr val="bg1"/>
                </a:solidFill>
                <a:latin typeface="+mj-lt"/>
              </a:defRPr>
            </a:lvl1pPr>
          </a:lstStyle>
          <a:p>
            <a:pPr lvl="0"/>
            <a:r>
              <a:rPr lang="en-GB" dirty="0"/>
              <a:t>Presentation subtitle</a:t>
            </a:r>
          </a:p>
        </p:txBody>
      </p:sp>
      <p:sp>
        <p:nvSpPr>
          <p:cNvPr id="10" name="Date_DateCustomA">
            <a:extLst>
              <a:ext uri="{FF2B5EF4-FFF2-40B4-BE49-F238E27FC236}">
                <a16:creationId xmlns:a16="http://schemas.microsoft.com/office/drawing/2014/main" id="{ABB21E46-2624-4EA5-BA09-E6D2E8C4E3BE}"/>
              </a:ext>
            </a:extLst>
          </p:cNvPr>
          <p:cNvSpPr>
            <a:spLocks noGrp="1"/>
          </p:cNvSpPr>
          <p:nvPr>
            <p:ph type="dt" sz="half" idx="16"/>
          </p:nvPr>
        </p:nvSpPr>
        <p:spPr>
          <a:xfrm>
            <a:off x="722312" y="5360400"/>
            <a:ext cx="5343687" cy="309600"/>
          </a:xfrm>
          <a:prstGeom prst="rect">
            <a:avLst/>
          </a:prstGeom>
        </p:spPr>
        <p:txBody>
          <a:bodyPr anchor="t" anchorCtr="0"/>
          <a:lstStyle>
            <a:lvl1pPr algn="l">
              <a:defRPr lang="en-GB" sz="1400" kern="1200">
                <a:solidFill>
                  <a:schemeClr val="bg1"/>
                </a:solidFill>
                <a:latin typeface="+mj-lt"/>
                <a:ea typeface="+mn-ea"/>
                <a:cs typeface="+mn-cs"/>
              </a:defRPr>
            </a:lvl1pPr>
          </a:lstStyle>
          <a:p>
            <a:endParaRPr lang="en-DK" dirty="0"/>
          </a:p>
        </p:txBody>
      </p:sp>
      <p:sp>
        <p:nvSpPr>
          <p:cNvPr id="11" name="Text Placeholder 2">
            <a:extLst>
              <a:ext uri="{FF2B5EF4-FFF2-40B4-BE49-F238E27FC236}">
                <a16:creationId xmlns:a16="http://schemas.microsoft.com/office/drawing/2014/main" id="{95A5141F-D65E-4837-AC80-EA207A494020}"/>
              </a:ext>
            </a:extLst>
          </p:cNvPr>
          <p:cNvSpPr>
            <a:spLocks noGrp="1"/>
          </p:cNvSpPr>
          <p:nvPr>
            <p:ph type="body" sz="quarter" idx="23" hasCustomPrompt="1"/>
          </p:nvPr>
        </p:nvSpPr>
        <p:spPr>
          <a:xfrm>
            <a:off x="722313" y="805005"/>
            <a:ext cx="1491122" cy="276256"/>
          </a:xfrm>
        </p:spPr>
        <p:txBody>
          <a:bodyPr/>
          <a:lstStyle>
            <a:lvl1pPr marL="0" indent="0">
              <a:buNone/>
              <a:defRPr sz="1400">
                <a:solidFill>
                  <a:schemeClr val="bg1"/>
                </a:solidFill>
              </a:defRPr>
            </a:lvl1pPr>
          </a:lstStyle>
          <a:p>
            <a:pPr lvl="0"/>
            <a:r>
              <a:rPr lang="da-DK" dirty="0"/>
              <a:t>Making life easier</a:t>
            </a:r>
          </a:p>
        </p:txBody>
      </p:sp>
      <p:sp>
        <p:nvSpPr>
          <p:cNvPr id="15" name="Text Placeholder 4">
            <a:extLst>
              <a:ext uri="{FF2B5EF4-FFF2-40B4-BE49-F238E27FC236}">
                <a16:creationId xmlns:a16="http://schemas.microsoft.com/office/drawing/2014/main" id="{2848B340-F662-428E-A339-979CE78E3F4F}"/>
              </a:ext>
            </a:extLst>
          </p:cNvPr>
          <p:cNvSpPr>
            <a:spLocks noGrp="1"/>
          </p:cNvSpPr>
          <p:nvPr>
            <p:ph type="body" sz="quarter" idx="24" hasCustomPrompt="1"/>
          </p:nvPr>
        </p:nvSpPr>
        <p:spPr>
          <a:xfrm>
            <a:off x="2047239" y="976632"/>
            <a:ext cx="90000" cy="7200"/>
          </a:xfrm>
          <a:solidFill>
            <a:schemeClr val="tx2"/>
          </a:solidFill>
        </p:spPr>
        <p:txBody>
          <a:bodyPr/>
          <a:lstStyle>
            <a:lvl1pPr marL="0" indent="0">
              <a:buNone/>
              <a:defRPr sz="100">
                <a:noFill/>
              </a:defRPr>
            </a:lvl1pPr>
          </a:lstStyle>
          <a:p>
            <a:pPr lvl="0"/>
            <a:r>
              <a:rPr lang="da-DK" dirty="0"/>
              <a:t>.</a:t>
            </a:r>
          </a:p>
        </p:txBody>
      </p:sp>
      <p:sp>
        <p:nvSpPr>
          <p:cNvPr id="13" name="TextBox 12">
            <a:extLst>
              <a:ext uri="{FF2B5EF4-FFF2-40B4-BE49-F238E27FC236}">
                <a16:creationId xmlns:a16="http://schemas.microsoft.com/office/drawing/2014/main" id="{868FF463-08B9-44E9-928D-2CF274B92C44}"/>
              </a:ext>
            </a:extLst>
          </p:cNvPr>
          <p:cNvSpPr txBox="1"/>
          <p:nvPr userDrawn="1"/>
        </p:nvSpPr>
        <p:spPr>
          <a:xfrm>
            <a:off x="-1975389" y="805004"/>
            <a:ext cx="1902940" cy="1215181"/>
          </a:xfrm>
          <a:prstGeom prst="rect">
            <a:avLst/>
          </a:prstGeom>
          <a:noFill/>
        </p:spPr>
        <p:txBody>
          <a:bodyPr wrap="square" lIns="0" tIns="0" rIns="0" bIns="0" rtlCol="0">
            <a:noAutofit/>
          </a:bodyPr>
          <a:lstStyle/>
          <a:p>
            <a:r>
              <a:rPr lang="en-US" sz="1000" dirty="0">
                <a:solidFill>
                  <a:schemeClr val="bg2"/>
                </a:solidFill>
              </a:rPr>
              <a:t>Click on the text frame and type your text. Remember to place the turquoise underscore at the end of Making life easier manually, in accordance with the design guidelines for the Making life easier campaign</a:t>
            </a:r>
            <a:endParaRPr lang="da-DK" sz="1000" dirty="0">
              <a:solidFill>
                <a:schemeClr val="bg2"/>
              </a:solidFill>
            </a:endParaRPr>
          </a:p>
        </p:txBody>
      </p:sp>
    </p:spTree>
    <p:extLst>
      <p:ext uri="{BB962C8B-B14F-4D97-AF65-F5344CB8AC3E}">
        <p14:creationId xmlns:p14="http://schemas.microsoft.com/office/powerpoint/2010/main" val="3336217671"/>
      </p:ext>
    </p:extLst>
  </p:cSld>
  <p:clrMapOvr>
    <a:masterClrMapping/>
  </p:clrMapOvr>
  <p:extLst>
    <p:ext uri="{DCECCB84-F9BA-43D5-87BE-67443E8EF086}">
      <p15:sldGuideLst xmlns:p15="http://schemas.microsoft.com/office/powerpoint/2012/main">
        <p15:guide id="1" pos="123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king life easier Title B">
    <p:spTree>
      <p:nvGrpSpPr>
        <p:cNvPr id="1" name=""/>
        <p:cNvGrpSpPr/>
        <p:nvPr/>
      </p:nvGrpSpPr>
      <p:grpSpPr>
        <a:xfrm>
          <a:off x="0" y="0"/>
          <a:ext cx="0" cy="0"/>
          <a:chOff x="0" y="0"/>
          <a:chExt cx="0" cy="0"/>
        </a:xfrm>
      </p:grpSpPr>
      <p:sp>
        <p:nvSpPr>
          <p:cNvPr id="19" name="Picture Placeholder 1"/>
          <p:cNvSpPr>
            <a:spLocks noGrp="1"/>
          </p:cNvSpPr>
          <p:nvPr>
            <p:ph type="pic" sz="quarter" idx="14" hasCustomPrompt="1"/>
          </p:nvPr>
        </p:nvSpPr>
        <p:spPr>
          <a:xfrm>
            <a:off x="0" y="0"/>
            <a:ext cx="12191998" cy="6858000"/>
          </a:xfrm>
          <a:solidFill>
            <a:srgbClr val="E1E1E1"/>
          </a:solidFill>
        </p:spPr>
        <p:txBody>
          <a:bodyPr lIns="144000" tIns="108000" rIns="0" anchor="t" anchorCtr="0"/>
          <a:lstStyle>
            <a:lvl1pPr marL="0" indent="0" algn="l">
              <a:buNone/>
              <a:tabLst>
                <a:tab pos="1700213" algn="l"/>
              </a:tabLst>
              <a:defRPr sz="1400" baseline="0">
                <a:solidFill>
                  <a:schemeClr val="tx1">
                    <a:lumMod val="50000"/>
                    <a:lumOff val="50000"/>
                  </a:schemeClr>
                </a:solidFill>
                <a:latin typeface="+mj-lt"/>
              </a:defRPr>
            </a:lvl1pPr>
          </a:lstStyle>
          <a:p>
            <a:r>
              <a:rPr lang="en-GB" dirty="0"/>
              <a:t>Click here – open the COLOPLAST tab – click on Add Images – select an image from the Image Library in </a:t>
            </a:r>
            <a:r>
              <a:rPr lang="en-GB" dirty="0" err="1"/>
              <a:t>Templafy</a:t>
            </a:r>
            <a:endParaRPr lang="en-GB" dirty="0"/>
          </a:p>
        </p:txBody>
      </p:sp>
      <p:sp>
        <p:nvSpPr>
          <p:cNvPr id="16" name="Text Placeholder logo"/>
          <p:cNvSpPr>
            <a:spLocks noGrp="1"/>
          </p:cNvSpPr>
          <p:nvPr>
            <p:ph type="body" sz="quarter" idx="20" hasCustomPrompt="1"/>
          </p:nvPr>
        </p:nvSpPr>
        <p:spPr>
          <a:xfrm>
            <a:off x="9993211" y="6263737"/>
            <a:ext cx="1476000" cy="331200"/>
          </a:xfrm>
          <a:blipFill>
            <a:blip r:embed="rId2" cstate="print">
              <a:extLst>
                <a:ext uri="{28A0092B-C50C-407E-A947-70E740481C1C}">
                  <a14:useLocalDpi xmlns:a14="http://schemas.microsoft.com/office/drawing/2010/main"/>
                </a:ext>
              </a:extLst>
            </a:blip>
            <a:stretch>
              <a:fillRect/>
            </a:stretch>
          </a:blipFill>
        </p:spPr>
        <p:txBody>
          <a:bodyPr/>
          <a:lstStyle>
            <a:lvl1pPr>
              <a:defRPr sz="100">
                <a:solidFill>
                  <a:schemeClr val="bg1"/>
                </a:solidFill>
                <a:latin typeface="+mj-lt"/>
              </a:defRPr>
            </a:lvl1pPr>
          </a:lstStyle>
          <a:p>
            <a:pPr lvl="0"/>
            <a:r>
              <a:rPr lang="en-GB" dirty="0"/>
              <a:t>.</a:t>
            </a:r>
          </a:p>
        </p:txBody>
      </p:sp>
      <p:sp>
        <p:nvSpPr>
          <p:cNvPr id="17" name="Footer Placeholder 24" hidden="1"/>
          <p:cNvSpPr>
            <a:spLocks noGrp="1"/>
          </p:cNvSpPr>
          <p:nvPr>
            <p:ph type="ftr" sz="quarter" idx="17"/>
          </p:nvPr>
        </p:nvSpPr>
        <p:spPr>
          <a:xfrm>
            <a:off x="0" y="6876000"/>
            <a:ext cx="0" cy="0"/>
          </a:xfrm>
          <a:prstGeom prst="rect">
            <a:avLst/>
          </a:prstGeom>
        </p:spPr>
        <p:txBody>
          <a:bodyPr/>
          <a:lstStyle>
            <a:lvl1pPr>
              <a:defRPr sz="100">
                <a:noFill/>
              </a:defRPr>
            </a:lvl1pPr>
          </a:lstStyle>
          <a:p>
            <a:endParaRPr lang="en-GB" dirty="0"/>
          </a:p>
        </p:txBody>
      </p:sp>
      <p:sp>
        <p:nvSpPr>
          <p:cNvPr id="20" name="Slide Number Placeholder 25"/>
          <p:cNvSpPr>
            <a:spLocks noGrp="1"/>
          </p:cNvSpPr>
          <p:nvPr>
            <p:ph type="sldNum" sz="quarter" idx="18"/>
          </p:nvPr>
        </p:nvSpPr>
        <p:spPr>
          <a:xfrm>
            <a:off x="0" y="6876000"/>
            <a:ext cx="0" cy="0"/>
          </a:xfrm>
          <a:prstGeom prst="rect">
            <a:avLst/>
          </a:prstGeom>
        </p:spPr>
        <p:txBody>
          <a:bodyPr/>
          <a:lstStyle>
            <a:lvl1pPr>
              <a:defRPr sz="100">
                <a:noFill/>
              </a:defRPr>
            </a:lvl1pPr>
          </a:lstStyle>
          <a:p>
            <a:r>
              <a:rPr lang="en-GB" dirty="0"/>
              <a:t>Page </a:t>
            </a:r>
            <a:fld id="{45D37B1E-C366-494F-A587-962AD9AABC83}" type="slidenum">
              <a:rPr lang="en-GB" smtClean="0"/>
              <a:pPr/>
              <a:t>‹nº›</a:t>
            </a:fld>
            <a:endParaRPr lang="en-GB" dirty="0"/>
          </a:p>
        </p:txBody>
      </p:sp>
      <p:sp>
        <p:nvSpPr>
          <p:cNvPr id="8" name="FLD_PresentationTitle">
            <a:extLst>
              <a:ext uri="{FF2B5EF4-FFF2-40B4-BE49-F238E27FC236}">
                <a16:creationId xmlns:a16="http://schemas.microsoft.com/office/drawing/2014/main" id="{1225E91B-D983-4707-B12C-92018EF3FEDF}"/>
              </a:ext>
            </a:extLst>
          </p:cNvPr>
          <p:cNvSpPr>
            <a:spLocks noGrp="1"/>
          </p:cNvSpPr>
          <p:nvPr>
            <p:ph type="title" hasCustomPrompt="1"/>
          </p:nvPr>
        </p:nvSpPr>
        <p:spPr>
          <a:xfrm>
            <a:off x="722312" y="1206900"/>
            <a:ext cx="9507600" cy="734400"/>
          </a:xfrm>
        </p:spPr>
        <p:txBody>
          <a:bodyPr anchor="b" anchorCtr="0"/>
          <a:lstStyle>
            <a:lvl1pPr>
              <a:lnSpc>
                <a:spcPct val="90000"/>
              </a:lnSpc>
              <a:defRPr sz="4600" b="0" baseline="0">
                <a:solidFill>
                  <a:schemeClr val="bg1"/>
                </a:solidFill>
                <a:latin typeface="+mn-lt"/>
              </a:defRPr>
            </a:lvl1pPr>
          </a:lstStyle>
          <a:p>
            <a:r>
              <a:rPr lang="en-GB" dirty="0"/>
              <a:t>Presentation title</a:t>
            </a:r>
          </a:p>
        </p:txBody>
      </p:sp>
      <p:sp>
        <p:nvSpPr>
          <p:cNvPr id="9" name="FLD_PresentationSubtitle">
            <a:extLst>
              <a:ext uri="{FF2B5EF4-FFF2-40B4-BE49-F238E27FC236}">
                <a16:creationId xmlns:a16="http://schemas.microsoft.com/office/drawing/2014/main" id="{3F19010E-7A4A-4517-883C-08006A1F45E9}"/>
              </a:ext>
            </a:extLst>
          </p:cNvPr>
          <p:cNvSpPr>
            <a:spLocks noGrp="1"/>
          </p:cNvSpPr>
          <p:nvPr>
            <p:ph type="body" sz="quarter" idx="10" hasCustomPrompt="1"/>
          </p:nvPr>
        </p:nvSpPr>
        <p:spPr>
          <a:xfrm>
            <a:off x="722312" y="1941300"/>
            <a:ext cx="9507600" cy="520382"/>
          </a:xfrm>
        </p:spPr>
        <p:txBody>
          <a:bodyPr/>
          <a:lstStyle>
            <a:lvl1pPr>
              <a:lnSpc>
                <a:spcPct val="95000"/>
              </a:lnSpc>
              <a:spcBef>
                <a:spcPts val="0"/>
              </a:spcBef>
              <a:buNone/>
              <a:defRPr sz="2800">
                <a:solidFill>
                  <a:schemeClr val="bg1"/>
                </a:solidFill>
                <a:latin typeface="+mj-lt"/>
              </a:defRPr>
            </a:lvl1pPr>
          </a:lstStyle>
          <a:p>
            <a:pPr lvl="0"/>
            <a:r>
              <a:rPr lang="en-GB" dirty="0"/>
              <a:t>Presentation subtitle</a:t>
            </a:r>
          </a:p>
        </p:txBody>
      </p:sp>
      <p:sp>
        <p:nvSpPr>
          <p:cNvPr id="10" name="Date_DateCustomA">
            <a:extLst>
              <a:ext uri="{FF2B5EF4-FFF2-40B4-BE49-F238E27FC236}">
                <a16:creationId xmlns:a16="http://schemas.microsoft.com/office/drawing/2014/main" id="{ABB21E46-2624-4EA5-BA09-E6D2E8C4E3BE}"/>
              </a:ext>
            </a:extLst>
          </p:cNvPr>
          <p:cNvSpPr>
            <a:spLocks noGrp="1"/>
          </p:cNvSpPr>
          <p:nvPr>
            <p:ph type="dt" sz="half" idx="16"/>
          </p:nvPr>
        </p:nvSpPr>
        <p:spPr>
          <a:xfrm>
            <a:off x="722312" y="2502900"/>
            <a:ext cx="5343687" cy="309600"/>
          </a:xfrm>
          <a:prstGeom prst="rect">
            <a:avLst/>
          </a:prstGeom>
        </p:spPr>
        <p:txBody>
          <a:bodyPr anchor="t" anchorCtr="0"/>
          <a:lstStyle>
            <a:lvl1pPr algn="l">
              <a:defRPr lang="en-GB" sz="1400" kern="1200">
                <a:solidFill>
                  <a:schemeClr val="bg1"/>
                </a:solidFill>
                <a:latin typeface="+mj-lt"/>
                <a:ea typeface="+mn-ea"/>
                <a:cs typeface="+mn-cs"/>
              </a:defRPr>
            </a:lvl1pPr>
          </a:lstStyle>
          <a:p>
            <a:endParaRPr lang="en-DK" dirty="0"/>
          </a:p>
        </p:txBody>
      </p:sp>
      <p:sp>
        <p:nvSpPr>
          <p:cNvPr id="12" name="Text Placeholder 4">
            <a:extLst>
              <a:ext uri="{FF2B5EF4-FFF2-40B4-BE49-F238E27FC236}">
                <a16:creationId xmlns:a16="http://schemas.microsoft.com/office/drawing/2014/main" id="{9E032339-A49D-49B4-961F-048B471B22A9}"/>
              </a:ext>
            </a:extLst>
          </p:cNvPr>
          <p:cNvSpPr>
            <a:spLocks noGrp="1"/>
          </p:cNvSpPr>
          <p:nvPr>
            <p:ph type="body" sz="quarter" idx="25" hasCustomPrompt="1"/>
          </p:nvPr>
        </p:nvSpPr>
        <p:spPr>
          <a:xfrm>
            <a:off x="737065" y="6416339"/>
            <a:ext cx="9108000" cy="28800"/>
          </a:xfrm>
          <a:solidFill>
            <a:schemeClr val="tx2"/>
          </a:solidFill>
        </p:spPr>
        <p:txBody>
          <a:bodyPr/>
          <a:lstStyle>
            <a:lvl1pPr marL="0" indent="0">
              <a:buNone/>
              <a:defRPr sz="100">
                <a:noFill/>
              </a:defRPr>
            </a:lvl1pPr>
          </a:lstStyle>
          <a:p>
            <a:pPr lvl="0"/>
            <a:r>
              <a:rPr lang="da-DK" dirty="0"/>
              <a:t>.</a:t>
            </a:r>
          </a:p>
        </p:txBody>
      </p:sp>
      <p:sp>
        <p:nvSpPr>
          <p:cNvPr id="13" name="Text Placeholder 14">
            <a:extLst>
              <a:ext uri="{FF2B5EF4-FFF2-40B4-BE49-F238E27FC236}">
                <a16:creationId xmlns:a16="http://schemas.microsoft.com/office/drawing/2014/main" id="{3F607F14-85EB-4829-9888-7014CD92D2CF}"/>
              </a:ext>
            </a:extLst>
          </p:cNvPr>
          <p:cNvSpPr>
            <a:spLocks noGrp="1"/>
          </p:cNvSpPr>
          <p:nvPr>
            <p:ph type="body" sz="quarter" idx="26" hasCustomPrompt="1"/>
          </p:nvPr>
        </p:nvSpPr>
        <p:spPr>
          <a:xfrm>
            <a:off x="737065" y="6206098"/>
            <a:ext cx="1286195" cy="170363"/>
          </a:xfrm>
          <a:blipFill>
            <a:blip r:embed="rId3"/>
            <a:stretch>
              <a:fillRect/>
            </a:stretch>
          </a:blipFill>
        </p:spPr>
        <p:txBody>
          <a:bodyPr/>
          <a:lstStyle>
            <a:lvl1pPr marL="0" indent="0">
              <a:buNone/>
              <a:defRPr sz="100"/>
            </a:lvl1pPr>
          </a:lstStyle>
          <a:p>
            <a:pPr lvl="0"/>
            <a:r>
              <a:rPr lang="da-DK" dirty="0"/>
              <a:t>.</a:t>
            </a:r>
          </a:p>
        </p:txBody>
      </p:sp>
      <p:sp>
        <p:nvSpPr>
          <p:cNvPr id="14" name="Text Placeholder 14">
            <a:extLst>
              <a:ext uri="{FF2B5EF4-FFF2-40B4-BE49-F238E27FC236}">
                <a16:creationId xmlns:a16="http://schemas.microsoft.com/office/drawing/2014/main" id="{62D9CBB9-B822-4A29-9A6B-432E91F2D135}"/>
              </a:ext>
            </a:extLst>
          </p:cNvPr>
          <p:cNvSpPr>
            <a:spLocks noGrp="1"/>
          </p:cNvSpPr>
          <p:nvPr>
            <p:ph type="body" sz="quarter" idx="27" hasCustomPrompt="1"/>
          </p:nvPr>
        </p:nvSpPr>
        <p:spPr>
          <a:xfrm>
            <a:off x="737065" y="6534759"/>
            <a:ext cx="3852167" cy="110234"/>
          </a:xfrm>
          <a:blipFill>
            <a:blip r:embed="rId4"/>
            <a:stretch>
              <a:fillRect/>
            </a:stretch>
          </a:blipFill>
        </p:spPr>
        <p:txBody>
          <a:bodyPr/>
          <a:lstStyle>
            <a:lvl1pPr marL="0" indent="0">
              <a:buNone/>
              <a:defRPr sz="100"/>
            </a:lvl1pPr>
          </a:lstStyle>
          <a:p>
            <a:pPr lvl="0"/>
            <a:r>
              <a:rPr lang="da-DK" dirty="0"/>
              <a:t>.</a:t>
            </a:r>
          </a:p>
        </p:txBody>
      </p:sp>
    </p:spTree>
    <p:extLst>
      <p:ext uri="{BB962C8B-B14F-4D97-AF65-F5344CB8AC3E}">
        <p14:creationId xmlns:p14="http://schemas.microsoft.com/office/powerpoint/2010/main" val="197778879"/>
      </p:ext>
    </p:extLst>
  </p:cSld>
  <p:clrMapOvr>
    <a:masterClrMapping/>
  </p:clrMapOvr>
  <p:extLst>
    <p:ext uri="{DCECCB84-F9BA-43D5-87BE-67443E8EF086}">
      <p15:sldGuideLst xmlns:p15="http://schemas.microsoft.com/office/powerpoint/2012/main">
        <p15:guide id="1" pos="123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slideLayout" Target="../slideLayouts/slideLayout26.xml" /><Relationship Id="rId39" Type="http://schemas.openxmlformats.org/officeDocument/2006/relationships/slideLayout" Target="../slideLayouts/slideLayout39.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34" Type="http://schemas.openxmlformats.org/officeDocument/2006/relationships/slideLayout" Target="../slideLayouts/slideLayout34.xml" /><Relationship Id="rId42" Type="http://schemas.openxmlformats.org/officeDocument/2006/relationships/slideLayout" Target="../slideLayouts/slideLayout42.xml" /><Relationship Id="rId47" Type="http://schemas.openxmlformats.org/officeDocument/2006/relationships/image" Target="../media/image1.bin"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33" Type="http://schemas.openxmlformats.org/officeDocument/2006/relationships/slideLayout" Target="../slideLayouts/slideLayout33.xml" /><Relationship Id="rId38" Type="http://schemas.openxmlformats.org/officeDocument/2006/relationships/slideLayout" Target="../slideLayouts/slideLayout38.xml" /><Relationship Id="rId46"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29" Type="http://schemas.openxmlformats.org/officeDocument/2006/relationships/slideLayout" Target="../slideLayouts/slideLayout29.xml" /><Relationship Id="rId41" Type="http://schemas.openxmlformats.org/officeDocument/2006/relationships/slideLayout" Target="../slideLayouts/slideLayout4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32" Type="http://schemas.openxmlformats.org/officeDocument/2006/relationships/slideLayout" Target="../slideLayouts/slideLayout32.xml" /><Relationship Id="rId37" Type="http://schemas.openxmlformats.org/officeDocument/2006/relationships/slideLayout" Target="../slideLayouts/slideLayout37.xml" /><Relationship Id="rId40" Type="http://schemas.openxmlformats.org/officeDocument/2006/relationships/slideLayout" Target="../slideLayouts/slideLayout40.xml" /><Relationship Id="rId45" Type="http://schemas.openxmlformats.org/officeDocument/2006/relationships/slideLayout" Target="../slideLayouts/slideLayout45.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28" Type="http://schemas.openxmlformats.org/officeDocument/2006/relationships/slideLayout" Target="../slideLayouts/slideLayout28.xml" /><Relationship Id="rId36" Type="http://schemas.openxmlformats.org/officeDocument/2006/relationships/slideLayout" Target="../slideLayouts/slideLayout36.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31" Type="http://schemas.openxmlformats.org/officeDocument/2006/relationships/slideLayout" Target="../slideLayouts/slideLayout31.xml" /><Relationship Id="rId44" Type="http://schemas.openxmlformats.org/officeDocument/2006/relationships/slideLayout" Target="../slideLayouts/slideLayout44.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 Id="rId27" Type="http://schemas.openxmlformats.org/officeDocument/2006/relationships/slideLayout" Target="../slideLayouts/slideLayout27.xml" /><Relationship Id="rId30" Type="http://schemas.openxmlformats.org/officeDocument/2006/relationships/slideLayout" Target="../slideLayouts/slideLayout30.xml" /><Relationship Id="rId35" Type="http://schemas.openxmlformats.org/officeDocument/2006/relationships/slideLayout" Target="../slideLayouts/slideLayout35.xml" /><Relationship Id="rId43" Type="http://schemas.openxmlformats.org/officeDocument/2006/relationships/slideLayout" Target="../slideLayouts/slideLayout43.xml" /><Relationship Id="rId48" Type="http://schemas.openxmlformats.org/officeDocument/2006/relationships/image" Target="../media/image2.emf"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5487" y="365125"/>
            <a:ext cx="10741025" cy="1044000"/>
          </a:xfrm>
          <a:prstGeom prst="rect">
            <a:avLst/>
          </a:prstGeom>
        </p:spPr>
        <p:txBody>
          <a:bodyPr vert="horz" lIns="0" tIns="0" rIns="0" bIns="0" rtlCol="0" anchor="t" anchorCtr="0">
            <a:noAutofit/>
          </a:bodyPr>
          <a:lstStyle/>
          <a:p>
            <a:r>
              <a:rPr lang="pt-PT"/>
              <a:t>Clique para editar o estilo de título do Modelo Global</a:t>
            </a:r>
            <a:endParaRPr lang="en-GB" dirty="0"/>
          </a:p>
        </p:txBody>
      </p:sp>
      <p:sp>
        <p:nvSpPr>
          <p:cNvPr id="3" name="Text Placeholder 2"/>
          <p:cNvSpPr>
            <a:spLocks noGrp="1"/>
          </p:cNvSpPr>
          <p:nvPr>
            <p:ph type="body" idx="1"/>
          </p:nvPr>
        </p:nvSpPr>
        <p:spPr>
          <a:xfrm>
            <a:off x="725488" y="1639614"/>
            <a:ext cx="10741024" cy="4318273"/>
          </a:xfrm>
          <a:prstGeom prst="rect">
            <a:avLst/>
          </a:prstGeom>
        </p:spPr>
        <p:txBody>
          <a:bodyPr vert="horz" lIns="0" tIns="0" rIns="0" bIns="0" rtlCol="0">
            <a:no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dirty="0"/>
          </a:p>
        </p:txBody>
      </p:sp>
      <p:pic>
        <p:nvPicPr>
          <p:cNvPr id="13" name="Picture 12"/>
          <p:cNvPicPr>
            <a:picLocks noChangeAspect="1"/>
          </p:cNvPicPr>
          <p:nvPr userDrawn="1"/>
        </p:nvPicPr>
        <p:blipFill>
          <a:blip r:embed="rId47" cstate="print">
            <a:extLst>
              <a:ext uri="{28A0092B-C50C-407E-A947-70E740481C1C}">
                <a14:useLocalDpi xmlns:a14="http://schemas.microsoft.com/office/drawing/2010/main"/>
              </a:ext>
            </a:extLst>
          </a:blip>
          <a:stretch>
            <a:fillRect/>
          </a:stretch>
        </p:blipFill>
        <p:spPr>
          <a:xfrm>
            <a:off x="9990000" y="6249600"/>
            <a:ext cx="1476000" cy="332575"/>
          </a:xfrm>
          <a:prstGeom prst="rect">
            <a:avLst/>
          </a:prstGeom>
        </p:spPr>
      </p:pic>
      <p:sp>
        <p:nvSpPr>
          <p:cNvPr id="7" name="Date_DateCustomA"/>
          <p:cNvSpPr>
            <a:spLocks noGrp="1"/>
          </p:cNvSpPr>
          <p:nvPr>
            <p:ph type="dt" sz="half" idx="2"/>
          </p:nvPr>
        </p:nvSpPr>
        <p:spPr>
          <a:xfrm>
            <a:off x="5463426" y="6318000"/>
            <a:ext cx="1270800" cy="208800"/>
          </a:xfrm>
          <a:prstGeom prst="rect">
            <a:avLst/>
          </a:prstGeom>
        </p:spPr>
        <p:txBody>
          <a:bodyPr vert="horz" lIns="0" tIns="0" rIns="0" bIns="0" rtlCol="0" anchor="b" anchorCtr="0"/>
          <a:lstStyle>
            <a:lvl1pPr algn="ctr">
              <a:defRPr sz="800">
                <a:solidFill>
                  <a:schemeClr val="bg2"/>
                </a:solidFill>
              </a:defRPr>
            </a:lvl1pPr>
          </a:lstStyle>
          <a:p>
            <a:endParaRPr lang="en-GB" dirty="0"/>
          </a:p>
        </p:txBody>
      </p:sp>
      <p:sp>
        <p:nvSpPr>
          <p:cNvPr id="8" name="FLD_PresentationTitle"/>
          <p:cNvSpPr>
            <a:spLocks noGrp="1"/>
          </p:cNvSpPr>
          <p:nvPr>
            <p:ph type="ftr" sz="quarter" idx="3"/>
          </p:nvPr>
        </p:nvSpPr>
        <p:spPr>
          <a:xfrm>
            <a:off x="6732000" y="6318000"/>
            <a:ext cx="2552400" cy="208800"/>
          </a:xfrm>
          <a:prstGeom prst="rect">
            <a:avLst/>
          </a:prstGeom>
        </p:spPr>
        <p:txBody>
          <a:bodyPr vert="horz" lIns="0" tIns="0" rIns="0" bIns="0" rtlCol="0" anchor="b" anchorCtr="0"/>
          <a:lstStyle>
            <a:lvl1pPr algn="l">
              <a:defRPr sz="800">
                <a:solidFill>
                  <a:schemeClr val="bg2"/>
                </a:solidFill>
              </a:defRPr>
            </a:lvl1pPr>
          </a:lstStyle>
          <a:p>
            <a:endParaRPr lang="en-GB" dirty="0"/>
          </a:p>
        </p:txBody>
      </p:sp>
      <p:sp>
        <p:nvSpPr>
          <p:cNvPr id="9" name="Slide Number Placeholder 8"/>
          <p:cNvSpPr>
            <a:spLocks noGrp="1"/>
          </p:cNvSpPr>
          <p:nvPr>
            <p:ph type="sldNum" sz="quarter" idx="4"/>
          </p:nvPr>
        </p:nvSpPr>
        <p:spPr>
          <a:xfrm>
            <a:off x="4881600" y="6318000"/>
            <a:ext cx="579600" cy="208800"/>
          </a:xfrm>
          <a:prstGeom prst="rect">
            <a:avLst/>
          </a:prstGeom>
        </p:spPr>
        <p:txBody>
          <a:bodyPr vert="horz" lIns="0" tIns="0" rIns="0" bIns="0" rtlCol="0" anchor="b" anchorCtr="0"/>
          <a:lstStyle>
            <a:lvl1pPr algn="r">
              <a:defRPr sz="800">
                <a:solidFill>
                  <a:schemeClr val="bg2"/>
                </a:solidFill>
              </a:defRPr>
            </a:lvl1pPr>
          </a:lstStyle>
          <a:p>
            <a:r>
              <a:rPr lang="en-GB" dirty="0"/>
              <a:t>Page </a:t>
            </a:r>
            <a:fld id="{9E564AD4-C76D-4F33-BD52-5147B3B7B407}" type="slidenum">
              <a:rPr lang="en-GB"/>
              <a:pPr/>
              <a:t>‹nº›</a:t>
            </a:fld>
            <a:endParaRPr lang="en-GB" dirty="0"/>
          </a:p>
        </p:txBody>
      </p:sp>
      <p:pic>
        <p:nvPicPr>
          <p:cNvPr id="11" name="BA descriptor">
            <a:extLst>
              <a:ext uri="{FF2B5EF4-FFF2-40B4-BE49-F238E27FC236}">
                <a16:creationId xmlns:a16="http://schemas.microsoft.com/office/drawing/2014/main" id="{5CC1C556-4FE6-47BE-822C-60EC3A398199}"/>
              </a:ext>
            </a:extLst>
          </p:cNvPr>
          <p:cNvPicPr>
            <a:picLocks noChangeAspect="1"/>
          </p:cNvPicPr>
          <p:nvPr userDrawn="1"/>
        </p:nvPicPr>
        <p:blipFill>
          <a:blip r:embed="rId48" cstate="print">
            <a:extLst>
              <a:ext uri="{28A0092B-C50C-407E-A947-70E740481C1C}">
                <a14:useLocalDpi xmlns:a14="http://schemas.microsoft.com/office/drawing/2010/main" val="0"/>
              </a:ext>
            </a:extLst>
          </a:blip>
          <a:stretch>
            <a:fillRect/>
          </a:stretch>
        </p:blipFill>
        <p:spPr>
          <a:xfrm>
            <a:off x="702399" y="6423689"/>
            <a:ext cx="3608491" cy="118458"/>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49" r:id="rId3"/>
    <p:sldLayoutId id="2147483656" r:id="rId4"/>
    <p:sldLayoutId id="2147483666" r:id="rId5"/>
    <p:sldLayoutId id="2147483653" r:id="rId6"/>
    <p:sldLayoutId id="2147483680" r:id="rId7"/>
    <p:sldLayoutId id="2147483687" r:id="rId8"/>
    <p:sldLayoutId id="2147483688" r:id="rId9"/>
    <p:sldLayoutId id="2147483689" r:id="rId10"/>
    <p:sldLayoutId id="2147483690" r:id="rId11"/>
    <p:sldLayoutId id="2147483662" r:id="rId12"/>
    <p:sldLayoutId id="2147483691" r:id="rId13"/>
    <p:sldLayoutId id="2147483681" r:id="rId14"/>
    <p:sldLayoutId id="2147483677" r:id="rId15"/>
    <p:sldLayoutId id="2147483668" r:id="rId16"/>
    <p:sldLayoutId id="2147483657" r:id="rId17"/>
    <p:sldLayoutId id="2147483650" r:id="rId18"/>
    <p:sldLayoutId id="2147483682" r:id="rId19"/>
    <p:sldLayoutId id="2147483673" r:id="rId20"/>
    <p:sldLayoutId id="2147483663" r:id="rId21"/>
    <p:sldLayoutId id="2147483658" r:id="rId22"/>
    <p:sldLayoutId id="2147483651" r:id="rId23"/>
    <p:sldLayoutId id="2147483678" r:id="rId24"/>
    <p:sldLayoutId id="2147483664" r:id="rId25"/>
    <p:sldLayoutId id="2147483654" r:id="rId26"/>
    <p:sldLayoutId id="2147483683" r:id="rId27"/>
    <p:sldLayoutId id="2147483674" r:id="rId28"/>
    <p:sldLayoutId id="2147483669" r:id="rId29"/>
    <p:sldLayoutId id="2147483659" r:id="rId30"/>
    <p:sldLayoutId id="2147483652" r:id="rId31"/>
    <p:sldLayoutId id="2147483684" r:id="rId32"/>
    <p:sldLayoutId id="2147483675" r:id="rId33"/>
    <p:sldLayoutId id="2147483665" r:id="rId34"/>
    <p:sldLayoutId id="2147483685" r:id="rId35"/>
    <p:sldLayoutId id="2147483679" r:id="rId36"/>
    <p:sldLayoutId id="2147483670" r:id="rId37"/>
    <p:sldLayoutId id="2147483660" r:id="rId38"/>
    <p:sldLayoutId id="2147483655" r:id="rId39"/>
    <p:sldLayoutId id="2147483686" r:id="rId40"/>
    <p:sldLayoutId id="2147483676" r:id="rId41"/>
    <p:sldLayoutId id="2147483671" r:id="rId42"/>
    <p:sldLayoutId id="2147483661" r:id="rId43"/>
    <p:sldLayoutId id="2147483692" r:id="rId44"/>
    <p:sldLayoutId id="2147483693" r:id="rId45"/>
  </p:sldLayoutIdLst>
  <p:hf hdr="0"/>
  <p:txStyles>
    <p:titleStyle>
      <a:lvl1pPr algn="l" defTabSz="914400" rtl="0" eaLnBrk="1" latinLnBrk="0" hangingPunct="1">
        <a:lnSpc>
          <a:spcPct val="83000"/>
        </a:lnSpc>
        <a:spcBef>
          <a:spcPct val="0"/>
        </a:spcBef>
        <a:buNone/>
        <a:defRPr sz="4000" b="1" kern="120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1000"/>
        </a:spcBef>
        <a:spcAft>
          <a:spcPts val="0"/>
        </a:spcAft>
        <a:buFont typeface="Arial" panose="020B0604020202020204" pitchFamily="34" charset="0"/>
        <a:buChar char="•"/>
        <a:defRPr sz="2400" kern="1200">
          <a:solidFill>
            <a:schemeClr val="bg2"/>
          </a:solidFill>
          <a:latin typeface="+mj-lt"/>
          <a:ea typeface="+mn-ea"/>
          <a:cs typeface="+mn-cs"/>
        </a:defRPr>
      </a:lvl1pPr>
      <a:lvl2pPr marL="360000" indent="-180000" algn="l" defTabSz="914400" rtl="0" eaLnBrk="1" latinLnBrk="0" hangingPunct="1">
        <a:lnSpc>
          <a:spcPct val="100000"/>
        </a:lnSpc>
        <a:spcBef>
          <a:spcPts val="500"/>
        </a:spcBef>
        <a:spcAft>
          <a:spcPts val="0"/>
        </a:spcAft>
        <a:buFont typeface="Arial" panose="020B0604020202020204" pitchFamily="34" charset="0"/>
        <a:buChar char="•"/>
        <a:defRPr sz="2000" kern="1200">
          <a:solidFill>
            <a:schemeClr val="bg2"/>
          </a:solidFill>
          <a:latin typeface="+mj-lt"/>
          <a:ea typeface="+mn-ea"/>
          <a:cs typeface="+mn-cs"/>
        </a:defRPr>
      </a:lvl2pPr>
      <a:lvl3pPr marL="540000" indent="-216000" algn="l" defTabSz="914400" rtl="0" eaLnBrk="1" latinLnBrk="0" hangingPunct="1">
        <a:lnSpc>
          <a:spcPct val="100000"/>
        </a:lnSpc>
        <a:spcBef>
          <a:spcPts val="500"/>
        </a:spcBef>
        <a:spcAft>
          <a:spcPts val="0"/>
        </a:spcAft>
        <a:buFont typeface="Arial" panose="020B0604020202020204" pitchFamily="34" charset="0"/>
        <a:buChar char="•"/>
        <a:defRPr sz="1800" kern="1200">
          <a:solidFill>
            <a:schemeClr val="bg2"/>
          </a:solidFill>
          <a:latin typeface="+mj-lt"/>
          <a:ea typeface="+mn-ea"/>
          <a:cs typeface="+mn-cs"/>
        </a:defRPr>
      </a:lvl3pPr>
      <a:lvl4pPr marL="720000" indent="-180000" algn="l" defTabSz="914400" rtl="0" eaLnBrk="1" latinLnBrk="0" hangingPunct="1">
        <a:lnSpc>
          <a:spcPct val="100000"/>
        </a:lnSpc>
        <a:spcBef>
          <a:spcPts val="500"/>
        </a:spcBef>
        <a:spcAft>
          <a:spcPts val="0"/>
        </a:spcAft>
        <a:buFont typeface="Arial" panose="020B0604020202020204" pitchFamily="34" charset="0"/>
        <a:buChar char="•"/>
        <a:defRPr sz="1800" kern="1200">
          <a:solidFill>
            <a:schemeClr val="bg2"/>
          </a:solidFill>
          <a:latin typeface="+mj-lt"/>
          <a:ea typeface="+mn-ea"/>
          <a:cs typeface="+mn-cs"/>
        </a:defRPr>
      </a:lvl4pPr>
      <a:lvl5pPr marL="720000" indent="-180000" algn="l" defTabSz="914400" rtl="0" eaLnBrk="1" latinLnBrk="0" hangingPunct="1">
        <a:lnSpc>
          <a:spcPct val="100000"/>
        </a:lnSpc>
        <a:spcBef>
          <a:spcPts val="500"/>
        </a:spcBef>
        <a:spcAft>
          <a:spcPts val="0"/>
        </a:spcAft>
        <a:buFont typeface="Arial" panose="020B0604020202020204" pitchFamily="34" charset="0"/>
        <a:buChar char="•"/>
        <a:defRPr sz="1800" kern="1200" baseline="0">
          <a:solidFill>
            <a:schemeClr val="bg2"/>
          </a:solidFill>
          <a:latin typeface="+mj-lt"/>
          <a:ea typeface="+mn-ea"/>
          <a:cs typeface="+mn-cs"/>
        </a:defRPr>
      </a:lvl5pPr>
      <a:lvl6pPr marL="720000" indent="-180000" algn="l" defTabSz="914400" rtl="0" eaLnBrk="1" latinLnBrk="0" hangingPunct="1">
        <a:lnSpc>
          <a:spcPct val="100000"/>
        </a:lnSpc>
        <a:spcBef>
          <a:spcPts val="500"/>
        </a:spcBef>
        <a:spcAft>
          <a:spcPts val="0"/>
        </a:spcAft>
        <a:buFont typeface="Arial" panose="020B0604020202020204" pitchFamily="34" charset="0"/>
        <a:buChar char="•"/>
        <a:defRPr sz="1800" kern="1200">
          <a:solidFill>
            <a:schemeClr val="bg2"/>
          </a:solidFill>
          <a:latin typeface="+mj-lt"/>
          <a:ea typeface="+mn-ea"/>
          <a:cs typeface="+mn-cs"/>
        </a:defRPr>
      </a:lvl6pPr>
      <a:lvl7pPr marL="720000" indent="-180000" algn="l" defTabSz="914400" rtl="0" eaLnBrk="1" latinLnBrk="0" hangingPunct="1">
        <a:lnSpc>
          <a:spcPct val="100000"/>
        </a:lnSpc>
        <a:spcBef>
          <a:spcPts val="500"/>
        </a:spcBef>
        <a:spcAft>
          <a:spcPts val="0"/>
        </a:spcAft>
        <a:buFont typeface="Arial" panose="020B0604020202020204" pitchFamily="34" charset="0"/>
        <a:buChar char="•"/>
        <a:defRPr sz="1800" kern="1200">
          <a:solidFill>
            <a:schemeClr val="bg2"/>
          </a:solidFill>
          <a:latin typeface="+mj-lt"/>
          <a:ea typeface="+mn-ea"/>
          <a:cs typeface="+mn-cs"/>
        </a:defRPr>
      </a:lvl7pPr>
      <a:lvl8pPr marL="720000" indent="-180000" algn="l" defTabSz="914400" rtl="0" eaLnBrk="1" latinLnBrk="0" hangingPunct="1">
        <a:lnSpc>
          <a:spcPct val="100000"/>
        </a:lnSpc>
        <a:spcBef>
          <a:spcPts val="500"/>
        </a:spcBef>
        <a:spcAft>
          <a:spcPts val="0"/>
        </a:spcAft>
        <a:buFont typeface="Arial" panose="020B0604020202020204" pitchFamily="34" charset="0"/>
        <a:buChar char="•"/>
        <a:defRPr sz="1800" kern="1200">
          <a:solidFill>
            <a:schemeClr val="bg2"/>
          </a:solidFill>
          <a:latin typeface="+mj-lt"/>
          <a:ea typeface="+mn-ea"/>
          <a:cs typeface="+mn-cs"/>
        </a:defRPr>
      </a:lvl8pPr>
      <a:lvl9pPr marL="720000" indent="-180000" algn="l" defTabSz="914400" rtl="0" eaLnBrk="1" latinLnBrk="0" hangingPunct="1">
        <a:lnSpc>
          <a:spcPct val="100000"/>
        </a:lnSpc>
        <a:spcBef>
          <a:spcPts val="500"/>
        </a:spcBef>
        <a:spcAft>
          <a:spcPts val="0"/>
        </a:spcAft>
        <a:buFont typeface="Arial" panose="020B0604020202020204" pitchFamily="34" charset="0"/>
        <a:buChar char="•"/>
        <a:defRPr sz="1800" kern="1200">
          <a:solidFill>
            <a:schemeClr val="bg2"/>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23" userDrawn="1">
          <p15:clr>
            <a:srgbClr val="F26B43"/>
          </p15:clr>
        </p15:guide>
        <p15:guide id="3" orient="horz" pos="1031" userDrawn="1">
          <p15:clr>
            <a:srgbClr val="F26B43"/>
          </p15:clr>
        </p15:guide>
        <p15:guide id="4" orient="horz" pos="3753" userDrawn="1">
          <p15:clr>
            <a:srgbClr val="F26B43"/>
          </p15:clr>
        </p15:guide>
        <p15:guide id="5" pos="455" userDrawn="1">
          <p15:clr>
            <a:srgbClr val="F26B43"/>
          </p15:clr>
        </p15:guide>
        <p15:guide id="7" orient="horz" pos="230" userDrawn="1">
          <p15:clr>
            <a:srgbClr val="F26B43"/>
          </p15:clr>
        </p15:guide>
        <p15:guide id="8" orient="horz" pos="89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notesSlide" Target="../notesSlides/notesSlide1.xml" /><Relationship Id="rId1" Type="http://schemas.openxmlformats.org/officeDocument/2006/relationships/slideLayout" Target="../slideLayouts/slideLayout12.xml" /></Relationships>
</file>

<file path=ppt/slides/_rels/slide2.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notesSlide" Target="../notesSlides/notesSlide2.xml" /><Relationship Id="rId1" Type="http://schemas.openxmlformats.org/officeDocument/2006/relationships/slideLayout" Target="../slideLayouts/slideLayout12.xml" /><Relationship Id="rId5" Type="http://schemas.openxmlformats.org/officeDocument/2006/relationships/image" Target="../media/image26.png" /><Relationship Id="rId4" Type="http://schemas.openxmlformats.org/officeDocument/2006/relationships/image" Target="../media/image25.png" /></Relationships>
</file>

<file path=ppt/slides/_rels/slide3.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jpg" /><Relationship Id="rId1" Type="http://schemas.openxmlformats.org/officeDocument/2006/relationships/slideLayout" Target="../slideLayouts/slideLayout12.xml" /><Relationship Id="rId4" Type="http://schemas.openxmlformats.org/officeDocument/2006/relationships/image" Target="../media/image24.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GB" dirty="0" err="1"/>
              <a:t>Uriope</a:t>
            </a:r>
            <a:r>
              <a:rPr lang="en-GB" dirty="0"/>
              <a:t> </a:t>
            </a:r>
            <a:r>
              <a:rPr lang="en-GB" dirty="0" err="1"/>
              <a:t>Vortek</a:t>
            </a:r>
            <a:r>
              <a:rPr lang="en-GB" dirty="0"/>
              <a:t> </a:t>
            </a:r>
            <a:r>
              <a:rPr lang="en-GB" dirty="0" err="1"/>
              <a:t>Tumor</a:t>
            </a:r>
            <a:r>
              <a:rPr lang="en-GB" dirty="0"/>
              <a:t> stent</a:t>
            </a:r>
          </a:p>
        </p:txBody>
      </p:sp>
      <p:sp>
        <p:nvSpPr>
          <p:cNvPr id="2" name="Marcador de Posição da Data 1">
            <a:extLst>
              <a:ext uri="{FF2B5EF4-FFF2-40B4-BE49-F238E27FC236}">
                <a16:creationId xmlns:a16="http://schemas.microsoft.com/office/drawing/2014/main" id="{E2C962CC-55BF-41AD-850A-FFAFC4BFB738}"/>
              </a:ext>
            </a:extLst>
          </p:cNvPr>
          <p:cNvSpPr>
            <a:spLocks noGrp="1"/>
          </p:cNvSpPr>
          <p:nvPr>
            <p:ph type="dt" sz="half" idx="14"/>
          </p:nvPr>
        </p:nvSpPr>
        <p:spPr/>
        <p:txBody>
          <a:bodyPr/>
          <a:lstStyle/>
          <a:p>
            <a:endParaRPr lang="en-GB" dirty="0"/>
          </a:p>
        </p:txBody>
      </p:sp>
      <p:sp>
        <p:nvSpPr>
          <p:cNvPr id="3" name="Marcador de Posição do Rodapé 2">
            <a:extLst>
              <a:ext uri="{FF2B5EF4-FFF2-40B4-BE49-F238E27FC236}">
                <a16:creationId xmlns:a16="http://schemas.microsoft.com/office/drawing/2014/main" id="{E5DAC554-F5F6-46B6-B5D5-A4375E222600}"/>
              </a:ext>
            </a:extLst>
          </p:cNvPr>
          <p:cNvSpPr>
            <a:spLocks noGrp="1"/>
          </p:cNvSpPr>
          <p:nvPr>
            <p:ph type="ftr" sz="quarter" idx="15"/>
          </p:nvPr>
        </p:nvSpPr>
        <p:spPr/>
        <p:txBody>
          <a:bodyPr/>
          <a:lstStyle/>
          <a:p>
            <a:endParaRPr lang="en-GB" dirty="0"/>
          </a:p>
        </p:txBody>
      </p:sp>
      <p:sp>
        <p:nvSpPr>
          <p:cNvPr id="4" name="Espace réservé du numéro de diapositive 3"/>
          <p:cNvSpPr>
            <a:spLocks noGrp="1"/>
          </p:cNvSpPr>
          <p:nvPr>
            <p:ph type="sldNum" sz="quarter" idx="16"/>
          </p:nvPr>
        </p:nvSpPr>
        <p:spPr/>
        <p:txBody>
          <a:bodyPr/>
          <a:lstStyle/>
          <a:p>
            <a:r>
              <a:rPr lang="en-GB" noProof="0" dirty="0"/>
              <a:t>Page </a:t>
            </a:r>
            <a:fld id="{9E8C26A4-B458-44EA-95C6-042A46251F83}" type="slidenum">
              <a:rPr lang="en-GB" noProof="0" smtClean="0"/>
              <a:pPr/>
              <a:t>1</a:t>
            </a:fld>
            <a:endParaRPr lang="en-GB" noProof="0" dirty="0"/>
          </a:p>
        </p:txBody>
      </p:sp>
      <p:sp>
        <p:nvSpPr>
          <p:cNvPr id="7" name="Rectangle à coins arrondis 6"/>
          <p:cNvSpPr/>
          <p:nvPr/>
        </p:nvSpPr>
        <p:spPr bwMode="auto">
          <a:xfrm>
            <a:off x="357562" y="1617165"/>
            <a:ext cx="6290338" cy="1664772"/>
          </a:xfrm>
          <a:prstGeom prst="roundRect">
            <a:avLst>
              <a:gd name="adj" fmla="val 1849"/>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6000" tIns="96000" rIns="96000" bIns="96000" numCol="1" rtlCol="0" anchor="ctr" anchorCtr="0" compatLnSpc="1">
            <a:prstTxWarp prst="textNoShape">
              <a:avLst/>
            </a:prstTxWarp>
            <a:noAutofit/>
          </a:bodyPr>
          <a:lstStyle/>
          <a:p>
            <a:pPr marL="380990" indent="-380990">
              <a:lnSpc>
                <a:spcPct val="110000"/>
              </a:lnSpc>
              <a:spcBef>
                <a:spcPct val="30000"/>
              </a:spcBef>
              <a:buFont typeface="Wingdings" panose="05000000000000000000" pitchFamily="2" charset="2"/>
              <a:buChar char="ü"/>
              <a:tabLst>
                <a:tab pos="234945" algn="l"/>
              </a:tabLst>
              <a:defRPr/>
            </a:pPr>
            <a:r>
              <a:rPr lang="pt-PT" kern="0" dirty="0">
                <a:solidFill>
                  <a:schemeClr val="bg2"/>
                </a:solidFill>
                <a:latin typeface="+mj-lt"/>
              </a:rPr>
              <a:t>Tratamentos temporários &amp; paliativos de obstruções ureterais devido a Cânceres
Tempo de Permanência: até 12 meses</a:t>
            </a:r>
            <a:endParaRPr lang="en-GB" b="1" kern="0" dirty="0">
              <a:solidFill>
                <a:schemeClr val="tx2"/>
              </a:solidFill>
              <a:latin typeface="+mj-lt"/>
            </a:endParaRPr>
          </a:p>
        </p:txBody>
      </p:sp>
      <p:sp>
        <p:nvSpPr>
          <p:cNvPr id="8" name="Rectangle à coins arrondis 7"/>
          <p:cNvSpPr/>
          <p:nvPr/>
        </p:nvSpPr>
        <p:spPr bwMode="auto">
          <a:xfrm>
            <a:off x="2089479" y="1148855"/>
            <a:ext cx="1707077" cy="480053"/>
          </a:xfrm>
          <a:prstGeom prst="roundRect">
            <a:avLst/>
          </a:prstGeom>
          <a:solidFill>
            <a:schemeClr val="tx2"/>
          </a:solidFill>
          <a:ln w="9525" cap="flat" cmpd="sng" algn="ctr">
            <a:noFill/>
            <a:prstDash val="solid"/>
            <a:round/>
            <a:headEnd type="none" w="med" len="med"/>
            <a:tailEnd type="none" w="med" len="med"/>
          </a:ln>
          <a:effectLst/>
        </p:spPr>
        <p:txBody>
          <a:bodyPr vert="horz" wrap="square" lIns="96000" tIns="96000" rIns="96000" bIns="96000" numCol="1" rtlCol="0" anchor="ctr" anchorCtr="0" compatLnSpc="1">
            <a:prstTxWarp prst="textNoShape">
              <a:avLst/>
            </a:prstTxWarp>
            <a:noAutofit/>
          </a:bodyPr>
          <a:lstStyle/>
          <a:p>
            <a:pPr algn="ctr" defTabSz="1219170" fontAlgn="base">
              <a:spcBef>
                <a:spcPct val="0"/>
              </a:spcBef>
              <a:spcAft>
                <a:spcPct val="0"/>
              </a:spcAft>
            </a:pPr>
            <a:r>
              <a:rPr lang="en-GB" b="1" dirty="0">
                <a:solidFill>
                  <a:schemeClr val="bg1"/>
                </a:solidFill>
                <a:latin typeface="+mj-lt"/>
              </a:rPr>
              <a:t>I</a:t>
            </a:r>
            <a:r>
              <a:rPr lang="pt-PT" b="1" dirty="0">
                <a:solidFill>
                  <a:schemeClr val="bg1"/>
                </a:solidFill>
                <a:latin typeface="+mj-lt"/>
              </a:rPr>
              <a:t>indicações</a:t>
            </a:r>
            <a:r>
              <a:rPr lang="en-GB" b="1" dirty="0">
                <a:solidFill>
                  <a:schemeClr val="bg1"/>
                </a:solidFill>
                <a:latin typeface="+mj-lt"/>
              </a:rPr>
              <a:t>
</a:t>
            </a:r>
          </a:p>
        </p:txBody>
      </p:sp>
      <p:pic>
        <p:nvPicPr>
          <p:cNvPr id="10" name="Image 9" descr="BCCG75-GP.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817718" y="1848691"/>
            <a:ext cx="4846902" cy="3282571"/>
          </a:xfrm>
          <a:prstGeom prst="roundRect">
            <a:avLst>
              <a:gd name="adj" fmla="val 8594"/>
            </a:avLst>
          </a:prstGeom>
          <a:solidFill>
            <a:srgbClr val="FFFFFF">
              <a:shade val="85000"/>
            </a:srgbClr>
          </a:solidFill>
          <a:ln>
            <a:noFill/>
          </a:ln>
          <a:effectLst/>
        </p:spPr>
      </p:pic>
      <p:sp>
        <p:nvSpPr>
          <p:cNvPr id="13" name="Rectangle à coins arrondis 6"/>
          <p:cNvSpPr/>
          <p:nvPr/>
        </p:nvSpPr>
        <p:spPr bwMode="auto">
          <a:xfrm>
            <a:off x="527380" y="3858944"/>
            <a:ext cx="5706272" cy="2283582"/>
          </a:xfrm>
          <a:prstGeom prst="roundRect">
            <a:avLst>
              <a:gd name="adj" fmla="val 1849"/>
            </a:avLst>
          </a:prstGeom>
          <a:solidFill>
            <a:schemeClr val="bg1"/>
          </a:solidFill>
          <a:ln w="9525" cap="flat" cmpd="sng" algn="ctr">
            <a:noFill/>
            <a:prstDash val="solid"/>
            <a:round/>
            <a:headEnd type="none" w="med" len="med"/>
            <a:tailEnd type="none" w="med" len="med"/>
          </a:ln>
          <a:effectLst/>
        </p:spPr>
        <p:txBody>
          <a:bodyPr vert="horz" wrap="square" lIns="96000" tIns="96000" rIns="96000" bIns="96000" numCol="1" rtlCol="0" anchor="ctr" anchorCtr="0" compatLnSpc="1">
            <a:prstTxWarp prst="textNoShape">
              <a:avLst/>
            </a:prstTxWarp>
            <a:noAutofit/>
          </a:bodyPr>
          <a:lstStyle/>
          <a:p>
            <a:pPr marL="380990" indent="-380990">
              <a:lnSpc>
                <a:spcPct val="110000"/>
              </a:lnSpc>
              <a:spcBef>
                <a:spcPct val="30000"/>
              </a:spcBef>
              <a:buFont typeface="Wingdings" panose="05000000000000000000" pitchFamily="2" charset="2"/>
              <a:buChar char="ü"/>
              <a:tabLst>
                <a:tab pos="234945" algn="l"/>
              </a:tabLst>
              <a:defRPr/>
            </a:pPr>
            <a:r>
              <a:rPr lang="pt-PT" kern="0" dirty="0">
                <a:solidFill>
                  <a:schemeClr val="bg2"/>
                </a:solidFill>
              </a:rPr>
              <a:t>Camada interna do stent é reforçada
</a:t>
            </a:r>
            <a:r>
              <a:rPr lang="pt-PT" sz="1600" kern="0" dirty="0">
                <a:solidFill>
                  <a:schemeClr val="bg2"/>
                </a:solidFill>
              </a:rPr>
              <a:t>Excelente resistência à compressão</a:t>
            </a:r>
          </a:p>
          <a:p>
            <a:pPr marL="645574" lvl="1" indent="-285750">
              <a:lnSpc>
                <a:spcPct val="110000"/>
              </a:lnSpc>
              <a:spcBef>
                <a:spcPct val="30000"/>
              </a:spcBef>
              <a:buFont typeface="Wingdings" panose="05000000000000000000" pitchFamily="2" charset="2"/>
              <a:buChar char="ü"/>
              <a:tabLst>
                <a:tab pos="234945" algn="l"/>
              </a:tabLst>
              <a:defRPr/>
            </a:pPr>
            <a:r>
              <a:rPr lang="pt-PT" sz="1600" kern="0" dirty="0">
                <a:solidFill>
                  <a:schemeClr val="bg2"/>
                </a:solidFill>
              </a:rPr>
              <a:t>Permite passar pela estenose
</a:t>
            </a:r>
            <a:r>
              <a:rPr lang="pt-PT" kern="0" dirty="0">
                <a:solidFill>
                  <a:schemeClr val="bg2"/>
                </a:solidFill>
              </a:rPr>
              <a:t>Sem orifícios laterais na parte reta do stent </a:t>
            </a:r>
          </a:p>
          <a:p>
            <a:pPr marL="359824" lvl="1">
              <a:lnSpc>
                <a:spcPct val="110000"/>
              </a:lnSpc>
              <a:spcBef>
                <a:spcPct val="30000"/>
              </a:spcBef>
              <a:tabLst>
                <a:tab pos="234945" algn="l"/>
              </a:tabLst>
              <a:defRPr/>
            </a:pPr>
            <a:r>
              <a:rPr lang="pt-PT" sz="1600" kern="0" dirty="0">
                <a:solidFill>
                  <a:schemeClr val="bg2"/>
                </a:solidFill>
              </a:rPr>
              <a:t>(para evitar a incrustação e  o crescimento do tecido no stent) </a:t>
            </a:r>
          </a:p>
        </p:txBody>
      </p:sp>
      <p:sp>
        <p:nvSpPr>
          <p:cNvPr id="14" name="Rectangle à coins arrondis 7"/>
          <p:cNvSpPr/>
          <p:nvPr/>
        </p:nvSpPr>
        <p:spPr bwMode="auto">
          <a:xfrm>
            <a:off x="1708479" y="3489976"/>
            <a:ext cx="2247198" cy="480053"/>
          </a:xfrm>
          <a:prstGeom prst="roundRect">
            <a:avLst/>
          </a:prstGeom>
          <a:solidFill>
            <a:schemeClr val="tx2"/>
          </a:solidFill>
          <a:ln w="9525" cap="flat" cmpd="sng" algn="ctr">
            <a:noFill/>
            <a:prstDash val="solid"/>
            <a:round/>
            <a:headEnd type="none" w="med" len="med"/>
            <a:tailEnd type="none" w="med" len="med"/>
          </a:ln>
          <a:effectLst/>
        </p:spPr>
        <p:txBody>
          <a:bodyPr vert="horz" wrap="square" lIns="96000" tIns="96000" rIns="96000" bIns="96000" numCol="1" rtlCol="0" anchor="ctr" anchorCtr="0" compatLnSpc="1">
            <a:prstTxWarp prst="textNoShape">
              <a:avLst/>
            </a:prstTxWarp>
            <a:noAutofit/>
          </a:bodyPr>
          <a:lstStyle/>
          <a:p>
            <a:pPr algn="ctr" defTabSz="1219170" fontAlgn="base">
              <a:spcBef>
                <a:spcPct val="0"/>
              </a:spcBef>
              <a:spcAft>
                <a:spcPct val="0"/>
              </a:spcAft>
            </a:pPr>
            <a:r>
              <a:rPr lang="en-GB" b="1" dirty="0">
                <a:solidFill>
                  <a:schemeClr val="bg1"/>
                </a:solidFill>
                <a:latin typeface="+mj-lt"/>
              </a:rPr>
              <a:t>Design especial
</a:t>
            </a:r>
          </a:p>
        </p:txBody>
      </p:sp>
    </p:spTree>
    <p:extLst>
      <p:ext uri="{BB962C8B-B14F-4D97-AF65-F5344CB8AC3E}">
        <p14:creationId xmlns:p14="http://schemas.microsoft.com/office/powerpoint/2010/main" val="350817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4"/>
          <p:cNvSpPr>
            <a:spLocks noGrp="1"/>
          </p:cNvSpPr>
          <p:nvPr>
            <p:ph type="title"/>
          </p:nvPr>
        </p:nvSpPr>
        <p:spPr/>
        <p:txBody>
          <a:bodyPr/>
          <a:lstStyle/>
          <a:p>
            <a:r>
              <a:rPr lang="en-GB" dirty="0"/>
              <a:t>Tumor stent</a:t>
            </a:r>
          </a:p>
        </p:txBody>
      </p:sp>
      <p:sp>
        <p:nvSpPr>
          <p:cNvPr id="2" name="Marcador de Posição da Data 1">
            <a:extLst>
              <a:ext uri="{FF2B5EF4-FFF2-40B4-BE49-F238E27FC236}">
                <a16:creationId xmlns:a16="http://schemas.microsoft.com/office/drawing/2014/main" id="{D7E74AE9-86B7-4DA3-8BE1-5C59F06593EC}"/>
              </a:ext>
            </a:extLst>
          </p:cNvPr>
          <p:cNvSpPr>
            <a:spLocks noGrp="1"/>
          </p:cNvSpPr>
          <p:nvPr>
            <p:ph type="dt" sz="half" idx="14"/>
          </p:nvPr>
        </p:nvSpPr>
        <p:spPr/>
        <p:txBody>
          <a:bodyPr/>
          <a:lstStyle/>
          <a:p>
            <a:endParaRPr lang="en-GB" dirty="0"/>
          </a:p>
        </p:txBody>
      </p:sp>
      <p:sp>
        <p:nvSpPr>
          <p:cNvPr id="3" name="Marcador de Posição do Rodapé 2">
            <a:extLst>
              <a:ext uri="{FF2B5EF4-FFF2-40B4-BE49-F238E27FC236}">
                <a16:creationId xmlns:a16="http://schemas.microsoft.com/office/drawing/2014/main" id="{093958BC-2C1B-40C3-AD19-7317277CFB37}"/>
              </a:ext>
            </a:extLst>
          </p:cNvPr>
          <p:cNvSpPr>
            <a:spLocks noGrp="1"/>
          </p:cNvSpPr>
          <p:nvPr>
            <p:ph type="ftr" sz="quarter" idx="15"/>
          </p:nvPr>
        </p:nvSpPr>
        <p:spPr/>
        <p:txBody>
          <a:bodyPr/>
          <a:lstStyle/>
          <a:p>
            <a:endParaRPr lang="en-GB" dirty="0"/>
          </a:p>
        </p:txBody>
      </p:sp>
      <p:sp>
        <p:nvSpPr>
          <p:cNvPr id="4" name="Espace réservé du numéro de diapositive 3"/>
          <p:cNvSpPr>
            <a:spLocks noGrp="1"/>
          </p:cNvSpPr>
          <p:nvPr>
            <p:ph type="sldNum" sz="quarter" idx="16"/>
          </p:nvPr>
        </p:nvSpPr>
        <p:spPr/>
        <p:txBody>
          <a:bodyPr/>
          <a:lstStyle/>
          <a:p>
            <a:r>
              <a:rPr lang="en-GB" noProof="0" dirty="0"/>
              <a:t>Page </a:t>
            </a:r>
            <a:fld id="{9E8C26A4-B458-44EA-95C6-042A46251F83}" type="slidenum">
              <a:rPr lang="en-GB" noProof="0" smtClean="0"/>
              <a:pPr/>
              <a:t>2</a:t>
            </a:fld>
            <a:endParaRPr lang="en-GB" noProof="0" dirty="0"/>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0334" y="4816746"/>
            <a:ext cx="9435116" cy="1228854"/>
          </a:xfrm>
          <a:prstGeom prst="rect">
            <a:avLst/>
          </a:prstGeom>
        </p:spPr>
      </p:pic>
      <p:sp>
        <p:nvSpPr>
          <p:cNvPr id="9" name="Rectangle à coins arrondis 6"/>
          <p:cNvSpPr/>
          <p:nvPr/>
        </p:nvSpPr>
        <p:spPr bwMode="auto">
          <a:xfrm>
            <a:off x="642407" y="1923320"/>
            <a:ext cx="5099324" cy="2428743"/>
          </a:xfrm>
          <a:prstGeom prst="roundRect">
            <a:avLst>
              <a:gd name="adj" fmla="val 1849"/>
            </a:avLst>
          </a:prstGeom>
          <a:solidFill>
            <a:schemeClr val="bg1"/>
          </a:solidFill>
          <a:ln w="9525" cap="flat" cmpd="sng" algn="ctr">
            <a:noFill/>
            <a:prstDash val="solid"/>
            <a:round/>
            <a:headEnd type="none" w="med" len="med"/>
            <a:tailEnd type="none" w="med" len="med"/>
          </a:ln>
          <a:effectLst/>
        </p:spPr>
        <p:txBody>
          <a:bodyPr vert="horz" wrap="square" lIns="96000" tIns="96000" rIns="96000" bIns="96000" numCol="1" rtlCol="0" anchor="ctr" anchorCtr="0" compatLnSpc="1">
            <a:prstTxWarp prst="textNoShape">
              <a:avLst/>
            </a:prstTxWarp>
            <a:noAutofit/>
          </a:bodyPr>
          <a:lstStyle/>
          <a:p>
            <a:pPr marL="380990" indent="-380990">
              <a:lnSpc>
                <a:spcPct val="110000"/>
              </a:lnSpc>
              <a:spcBef>
                <a:spcPct val="30000"/>
              </a:spcBef>
              <a:buFont typeface="Wingdings" panose="05000000000000000000" pitchFamily="2" charset="2"/>
              <a:buChar char="ü"/>
              <a:tabLst>
                <a:tab pos="234945" algn="l"/>
              </a:tabLst>
              <a:defRPr/>
            </a:pPr>
            <a:r>
              <a:rPr lang="pt-PT" kern="0" dirty="0">
                <a:solidFill>
                  <a:schemeClr val="bg2"/>
                </a:solidFill>
              </a:rPr>
              <a:t>Feito de Vortek
</a:t>
            </a:r>
            <a:r>
              <a:rPr lang="pt-PT" sz="1600" kern="0" dirty="0">
                <a:solidFill>
                  <a:schemeClr val="bg2"/>
                </a:solidFill>
              </a:rPr>
              <a:t>Poly Ether Bloc Amide (PEBA)</a:t>
            </a:r>
          </a:p>
          <a:p>
            <a:pPr marL="380990" indent="-380990">
              <a:lnSpc>
                <a:spcPct val="110000"/>
              </a:lnSpc>
              <a:spcBef>
                <a:spcPct val="30000"/>
              </a:spcBef>
              <a:buFont typeface="Wingdings" panose="05000000000000000000" pitchFamily="2" charset="2"/>
              <a:buChar char="ü"/>
              <a:tabLst>
                <a:tab pos="234945" algn="l"/>
              </a:tabLst>
              <a:defRPr/>
            </a:pPr>
            <a:r>
              <a:rPr lang="pt-PT" kern="0" dirty="0">
                <a:solidFill>
                  <a:schemeClr val="bg2"/>
                </a:solidFill>
              </a:rPr>
              <a:t>Material Termossensível
</a:t>
            </a:r>
            <a:r>
              <a:rPr lang="pt-PT" sz="1600" kern="0" dirty="0">
                <a:solidFill>
                  <a:schemeClr val="bg2"/>
                </a:solidFill>
              </a:rPr>
              <a:t>Firma para avançar</a:t>
            </a:r>
          </a:p>
          <a:p>
            <a:pPr marL="380990" indent="-380990">
              <a:lnSpc>
                <a:spcPct val="110000"/>
              </a:lnSpc>
              <a:spcBef>
                <a:spcPct val="30000"/>
              </a:spcBef>
              <a:buFont typeface="Wingdings" panose="05000000000000000000" pitchFamily="2" charset="2"/>
              <a:buChar char="ü"/>
              <a:tabLst>
                <a:tab pos="234945" algn="l"/>
              </a:tabLst>
              <a:defRPr/>
            </a:pPr>
            <a:r>
              <a:rPr lang="pt-PT" sz="1600" kern="0" dirty="0">
                <a:solidFill>
                  <a:schemeClr val="bg2"/>
                </a:solidFill>
              </a:rPr>
              <a:t>Suaviza à temperatura corporal para aumentar o conforto do paciente</a:t>
            </a:r>
          </a:p>
        </p:txBody>
      </p:sp>
      <p:sp>
        <p:nvSpPr>
          <p:cNvPr id="11" name="Rectangle à coins arrondis 7"/>
          <p:cNvSpPr/>
          <p:nvPr/>
        </p:nvSpPr>
        <p:spPr bwMode="auto">
          <a:xfrm>
            <a:off x="1893541" y="1309902"/>
            <a:ext cx="1707077" cy="480053"/>
          </a:xfrm>
          <a:prstGeom prst="roundRect">
            <a:avLst/>
          </a:prstGeom>
          <a:solidFill>
            <a:schemeClr val="tx2"/>
          </a:solidFill>
          <a:ln w="9525" cap="flat" cmpd="sng" algn="ctr">
            <a:noFill/>
            <a:prstDash val="solid"/>
            <a:round/>
            <a:headEnd type="none" w="med" len="med"/>
            <a:tailEnd type="none" w="med" len="med"/>
          </a:ln>
          <a:effectLst/>
        </p:spPr>
        <p:txBody>
          <a:bodyPr vert="horz" wrap="square" lIns="96000" tIns="96000" rIns="96000" bIns="96000" numCol="1" rtlCol="0" anchor="ctr" anchorCtr="0" compatLnSpc="1">
            <a:prstTxWarp prst="textNoShape">
              <a:avLst/>
            </a:prstTxWarp>
            <a:noAutofit/>
          </a:bodyPr>
          <a:lstStyle/>
          <a:p>
            <a:pPr algn="ctr" defTabSz="1219170" fontAlgn="base">
              <a:spcBef>
                <a:spcPct val="0"/>
              </a:spcBef>
              <a:spcAft>
                <a:spcPct val="0"/>
              </a:spcAft>
            </a:pPr>
            <a:r>
              <a:rPr lang="en-GB" b="1" dirty="0">
                <a:solidFill>
                  <a:schemeClr val="bg1"/>
                </a:solidFill>
              </a:rPr>
              <a:t>Material</a:t>
            </a:r>
          </a:p>
        </p:txBody>
      </p:sp>
      <p:sp>
        <p:nvSpPr>
          <p:cNvPr id="12" name="Rectangle : coins arrondis 11"/>
          <p:cNvSpPr/>
          <p:nvPr/>
        </p:nvSpPr>
        <p:spPr>
          <a:xfrm>
            <a:off x="6459796" y="3144796"/>
            <a:ext cx="4752126" cy="1535750"/>
          </a:xfrm>
          <a:prstGeom prst="round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pt-PT" sz="2000" b="1" dirty="0"/>
              <a:t>Drenagem ideal
Projetado para resistir à compressão externa e torção
</a:t>
            </a:r>
            <a:endParaRPr lang="en-GB" sz="2000" b="1" dirty="0"/>
          </a:p>
        </p:txBody>
      </p:sp>
      <p:pic>
        <p:nvPicPr>
          <p:cNvPr id="14" name="Image 13"/>
          <p:cNvPicPr>
            <a:picLocks noChangeAspect="1"/>
          </p:cNvPicPr>
          <p:nvPr/>
        </p:nvPicPr>
        <p:blipFill>
          <a:blip r:embed="rId4"/>
          <a:stretch>
            <a:fillRect/>
          </a:stretch>
        </p:blipFill>
        <p:spPr>
          <a:xfrm rot="1347594" flipV="1">
            <a:off x="5971191" y="2109525"/>
            <a:ext cx="977210" cy="992721"/>
          </a:xfrm>
          <a:prstGeom prst="rect">
            <a:avLst/>
          </a:prstGeom>
        </p:spPr>
      </p:pic>
      <p:sp>
        <p:nvSpPr>
          <p:cNvPr id="10" name="Ellipse 12"/>
          <p:cNvSpPr/>
          <p:nvPr/>
        </p:nvSpPr>
        <p:spPr bwMode="auto">
          <a:xfrm>
            <a:off x="8532414" y="829695"/>
            <a:ext cx="1440000" cy="1296000"/>
          </a:xfrm>
          <a:prstGeom prst="ellipse">
            <a:avLst/>
          </a:prstGeom>
          <a:blipFill dpi="0" rotWithShape="1">
            <a:blip r:embed="rId5"/>
            <a:srcRect/>
            <a:tile tx="38100" ty="38100" sx="40000" sy="40000" flip="none" algn="ctr"/>
          </a:blipFill>
          <a:ln w="9525" cap="flat" cmpd="sng" algn="ctr">
            <a:solidFill>
              <a:schemeClr val="tx2"/>
            </a:solidFill>
            <a:prstDash val="solid"/>
            <a:round/>
            <a:headEnd type="none" w="med" len="med"/>
            <a:tailEnd type="none" w="med" len="med"/>
          </a:ln>
          <a:effectLst/>
        </p:spPr>
        <p:txBody>
          <a:bodyPr vert="horz" wrap="square" lIns="96000" tIns="96000" rIns="96000" bIns="96000" numCol="1" rtlCol="0" anchor="t" anchorCtr="0" compatLnSpc="1">
            <a:prstTxWarp prst="textNoShape">
              <a:avLst/>
            </a:prstTxWarp>
            <a:spAutoFit/>
          </a:bodyPr>
          <a:lstStyle/>
          <a:p>
            <a:pPr defTabSz="1219170" fontAlgn="base">
              <a:spcBef>
                <a:spcPct val="0"/>
              </a:spcBef>
              <a:spcAft>
                <a:spcPct val="0"/>
              </a:spcAft>
            </a:pPr>
            <a:endParaRPr lang="en-GB" sz="2133">
              <a:solidFill>
                <a:schemeClr val="bg2"/>
              </a:solidFill>
              <a:latin typeface="Arial" charset="0"/>
            </a:endParaRPr>
          </a:p>
        </p:txBody>
      </p:sp>
    </p:spTree>
    <p:extLst>
      <p:ext uri="{BB962C8B-B14F-4D97-AF65-F5344CB8AC3E}">
        <p14:creationId xmlns:p14="http://schemas.microsoft.com/office/powerpoint/2010/main" val="83162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670292-EAFB-4DF9-AC9E-0201FE9DB0F3}"/>
              </a:ext>
            </a:extLst>
          </p:cNvPr>
          <p:cNvSpPr>
            <a:spLocks noGrp="1"/>
          </p:cNvSpPr>
          <p:nvPr>
            <p:ph type="title"/>
          </p:nvPr>
        </p:nvSpPr>
        <p:spPr/>
        <p:txBody>
          <a:bodyPr/>
          <a:lstStyle/>
          <a:p>
            <a:r>
              <a:rPr lang="pt-PT" dirty="0"/>
              <a:t>Tumor stent</a:t>
            </a:r>
          </a:p>
        </p:txBody>
      </p:sp>
      <p:sp>
        <p:nvSpPr>
          <p:cNvPr id="4" name="Marcador de Posição da Data 3">
            <a:extLst>
              <a:ext uri="{FF2B5EF4-FFF2-40B4-BE49-F238E27FC236}">
                <a16:creationId xmlns:a16="http://schemas.microsoft.com/office/drawing/2014/main" id="{06186D0C-94FC-48A7-913B-FD0AC700F63E}"/>
              </a:ext>
            </a:extLst>
          </p:cNvPr>
          <p:cNvSpPr>
            <a:spLocks noGrp="1"/>
          </p:cNvSpPr>
          <p:nvPr>
            <p:ph type="dt" sz="half" idx="14"/>
          </p:nvPr>
        </p:nvSpPr>
        <p:spPr/>
        <p:txBody>
          <a:bodyPr/>
          <a:lstStyle/>
          <a:p>
            <a:endParaRPr lang="en-GB" dirty="0"/>
          </a:p>
        </p:txBody>
      </p:sp>
      <p:sp>
        <p:nvSpPr>
          <p:cNvPr id="5" name="Marcador de Posição do Rodapé 4">
            <a:extLst>
              <a:ext uri="{FF2B5EF4-FFF2-40B4-BE49-F238E27FC236}">
                <a16:creationId xmlns:a16="http://schemas.microsoft.com/office/drawing/2014/main" id="{B9952902-09AA-4645-BB3E-8BDC39A2C8A5}"/>
              </a:ext>
            </a:extLst>
          </p:cNvPr>
          <p:cNvSpPr>
            <a:spLocks noGrp="1"/>
          </p:cNvSpPr>
          <p:nvPr>
            <p:ph type="ftr" sz="quarter" idx="15"/>
          </p:nvPr>
        </p:nvSpPr>
        <p:spPr/>
        <p:txBody>
          <a:bodyPr/>
          <a:lstStyle/>
          <a:p>
            <a:endParaRPr lang="en-GB" dirty="0"/>
          </a:p>
        </p:txBody>
      </p:sp>
      <p:sp>
        <p:nvSpPr>
          <p:cNvPr id="6" name="Marcador de Posição do Número do Diapositivo 5">
            <a:extLst>
              <a:ext uri="{FF2B5EF4-FFF2-40B4-BE49-F238E27FC236}">
                <a16:creationId xmlns:a16="http://schemas.microsoft.com/office/drawing/2014/main" id="{A1E41178-FB56-435D-9C05-A25A2621712F}"/>
              </a:ext>
            </a:extLst>
          </p:cNvPr>
          <p:cNvSpPr>
            <a:spLocks noGrp="1"/>
          </p:cNvSpPr>
          <p:nvPr>
            <p:ph type="sldNum" sz="quarter" idx="16"/>
          </p:nvPr>
        </p:nvSpPr>
        <p:spPr/>
        <p:txBody>
          <a:bodyPr/>
          <a:lstStyle/>
          <a:p>
            <a:r>
              <a:rPr lang="en-GB"/>
              <a:t>Page </a:t>
            </a:r>
            <a:fld id="{9E564AD4-C76D-4F33-BD52-5147B3B7B407}" type="slidenum">
              <a:rPr lang="en-GB" smtClean="0"/>
              <a:pPr/>
              <a:t>3</a:t>
            </a:fld>
            <a:endParaRPr lang="en-GB" dirty="0"/>
          </a:p>
        </p:txBody>
      </p:sp>
      <p:pic>
        <p:nvPicPr>
          <p:cNvPr id="7" name="Image 6">
            <a:extLst>
              <a:ext uri="{FF2B5EF4-FFF2-40B4-BE49-F238E27FC236}">
                <a16:creationId xmlns:a16="http://schemas.microsoft.com/office/drawing/2014/main" id="{6C9DA43D-39B7-429B-9C97-3AC45D41C55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24454" y="2729156"/>
            <a:ext cx="2024246" cy="2300278"/>
          </a:xfrm>
          <a:prstGeom prst="rect">
            <a:avLst/>
          </a:prstGeom>
        </p:spPr>
      </p:pic>
      <p:pic>
        <p:nvPicPr>
          <p:cNvPr id="8" name="Image 9">
            <a:extLst>
              <a:ext uri="{FF2B5EF4-FFF2-40B4-BE49-F238E27FC236}">
                <a16:creationId xmlns:a16="http://schemas.microsoft.com/office/drawing/2014/main" id="{4F6179E6-4752-4E36-A135-BAAECE9DF9A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058"/>
          <a:stretch/>
        </p:blipFill>
        <p:spPr>
          <a:xfrm>
            <a:off x="8988242" y="2786148"/>
            <a:ext cx="2833076" cy="439982"/>
          </a:xfrm>
          <a:prstGeom prst="rect">
            <a:avLst/>
          </a:prstGeom>
        </p:spPr>
      </p:pic>
      <p:pic>
        <p:nvPicPr>
          <p:cNvPr id="9" name="Image 5">
            <a:extLst>
              <a:ext uri="{FF2B5EF4-FFF2-40B4-BE49-F238E27FC236}">
                <a16:creationId xmlns:a16="http://schemas.microsoft.com/office/drawing/2014/main" id="{5269B22E-FA68-4B2A-B006-6E27785BA71A}"/>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Lst>
          </a:blip>
          <a:stretch>
            <a:fillRect/>
          </a:stretch>
        </p:blipFill>
        <p:spPr>
          <a:xfrm>
            <a:off x="1136416" y="2471535"/>
            <a:ext cx="4324784" cy="1152000"/>
          </a:xfrm>
          <a:prstGeom prst="rect">
            <a:avLst/>
          </a:prstGeom>
        </p:spPr>
      </p:pic>
      <p:sp>
        <p:nvSpPr>
          <p:cNvPr id="10" name="CaixaDeTexto 9">
            <a:extLst>
              <a:ext uri="{FF2B5EF4-FFF2-40B4-BE49-F238E27FC236}">
                <a16:creationId xmlns:a16="http://schemas.microsoft.com/office/drawing/2014/main" id="{5443B0CB-BB47-4C0E-8565-1CDE7131301A}"/>
              </a:ext>
            </a:extLst>
          </p:cNvPr>
          <p:cNvSpPr txBox="1"/>
          <p:nvPr/>
        </p:nvSpPr>
        <p:spPr>
          <a:xfrm>
            <a:off x="725487" y="1345418"/>
            <a:ext cx="6983476" cy="914400"/>
          </a:xfrm>
          <a:prstGeom prst="rect">
            <a:avLst/>
          </a:prstGeom>
          <a:noFill/>
        </p:spPr>
        <p:txBody>
          <a:bodyPr wrap="none" lIns="0" tIns="0" rIns="0" bIns="0" rtlCol="0">
            <a:noAutofit/>
          </a:bodyPr>
          <a:lstStyle/>
          <a:p>
            <a:r>
              <a:rPr lang="pt-PT" sz="2400" b="1" dirty="0">
                <a:solidFill>
                  <a:schemeClr val="tx2"/>
                </a:solidFill>
              </a:rPr>
              <a:t>A combinação perfeita para uma fácil implantação </a:t>
            </a:r>
          </a:p>
        </p:txBody>
      </p:sp>
      <p:cxnSp>
        <p:nvCxnSpPr>
          <p:cNvPr id="12" name="Conexão reta unidirecional 11">
            <a:extLst>
              <a:ext uri="{FF2B5EF4-FFF2-40B4-BE49-F238E27FC236}">
                <a16:creationId xmlns:a16="http://schemas.microsoft.com/office/drawing/2014/main" id="{7188F448-860E-4B3D-A2A1-27DDAE86AECE}"/>
              </a:ext>
            </a:extLst>
          </p:cNvPr>
          <p:cNvCxnSpPr>
            <a:cxnSpLocks/>
          </p:cNvCxnSpPr>
          <p:nvPr/>
        </p:nvCxnSpPr>
        <p:spPr>
          <a:xfrm flipV="1">
            <a:off x="2559181" y="3280667"/>
            <a:ext cx="634465" cy="882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xão reta unidirecional 13">
            <a:extLst>
              <a:ext uri="{FF2B5EF4-FFF2-40B4-BE49-F238E27FC236}">
                <a16:creationId xmlns:a16="http://schemas.microsoft.com/office/drawing/2014/main" id="{EAC91331-C266-4727-8EAE-AC42206B63CA}"/>
              </a:ext>
            </a:extLst>
          </p:cNvPr>
          <p:cNvCxnSpPr>
            <a:cxnSpLocks/>
            <a:endCxn id="8" idx="0"/>
          </p:cNvCxnSpPr>
          <p:nvPr/>
        </p:nvCxnSpPr>
        <p:spPr>
          <a:xfrm>
            <a:off x="9659340" y="1771130"/>
            <a:ext cx="745440" cy="1015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xão reta unidirecional 14">
            <a:extLst>
              <a:ext uri="{FF2B5EF4-FFF2-40B4-BE49-F238E27FC236}">
                <a16:creationId xmlns:a16="http://schemas.microsoft.com/office/drawing/2014/main" id="{0A830930-285B-46F4-B573-2B5FF8E67879}"/>
              </a:ext>
            </a:extLst>
          </p:cNvPr>
          <p:cNvCxnSpPr>
            <a:cxnSpLocks/>
          </p:cNvCxnSpPr>
          <p:nvPr/>
        </p:nvCxnSpPr>
        <p:spPr>
          <a:xfrm flipH="1" flipV="1">
            <a:off x="7644384" y="5029434"/>
            <a:ext cx="823356" cy="341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aixaDeTexto 16">
            <a:extLst>
              <a:ext uri="{FF2B5EF4-FFF2-40B4-BE49-F238E27FC236}">
                <a16:creationId xmlns:a16="http://schemas.microsoft.com/office/drawing/2014/main" id="{BB3A1071-C8DC-4987-816D-21572DAFF1F8}"/>
              </a:ext>
            </a:extLst>
          </p:cNvPr>
          <p:cNvSpPr txBox="1"/>
          <p:nvPr/>
        </p:nvSpPr>
        <p:spPr>
          <a:xfrm>
            <a:off x="1307084" y="4323940"/>
            <a:ext cx="2265172" cy="914400"/>
          </a:xfrm>
          <a:prstGeom prst="rect">
            <a:avLst/>
          </a:prstGeom>
          <a:noFill/>
        </p:spPr>
        <p:txBody>
          <a:bodyPr wrap="none" lIns="0" tIns="0" rIns="0" bIns="0" rtlCol="0">
            <a:noAutofit/>
          </a:bodyPr>
          <a:lstStyle/>
          <a:p>
            <a:r>
              <a:rPr lang="pt-PT" b="1" dirty="0">
                <a:solidFill>
                  <a:schemeClr val="bg2"/>
                </a:solidFill>
              </a:rPr>
              <a:t>Vortek Termossensível</a:t>
            </a:r>
          </a:p>
        </p:txBody>
      </p:sp>
      <p:sp>
        <p:nvSpPr>
          <p:cNvPr id="20" name="CaixaDeTexto 19">
            <a:extLst>
              <a:ext uri="{FF2B5EF4-FFF2-40B4-BE49-F238E27FC236}">
                <a16:creationId xmlns:a16="http://schemas.microsoft.com/office/drawing/2014/main" id="{012C5F11-62F7-42FD-B69A-BF1B87783831}"/>
              </a:ext>
            </a:extLst>
          </p:cNvPr>
          <p:cNvSpPr txBox="1"/>
          <p:nvPr/>
        </p:nvSpPr>
        <p:spPr>
          <a:xfrm>
            <a:off x="8600001" y="5371112"/>
            <a:ext cx="2563614" cy="316992"/>
          </a:xfrm>
          <a:prstGeom prst="rect">
            <a:avLst/>
          </a:prstGeom>
          <a:noFill/>
        </p:spPr>
        <p:txBody>
          <a:bodyPr wrap="none" lIns="0" tIns="0" rIns="0" bIns="0" rtlCol="0">
            <a:noAutofit/>
          </a:bodyPr>
          <a:lstStyle/>
          <a:p>
            <a:r>
              <a:rPr lang="pt-PT" b="1" dirty="0">
                <a:solidFill>
                  <a:schemeClr val="bg2"/>
                </a:solidFill>
              </a:rPr>
              <a:t>Fio Guia Nitinol Hidrofilico</a:t>
            </a:r>
          </a:p>
          <a:p>
            <a:r>
              <a:rPr lang="pt-PT" b="1" dirty="0">
                <a:solidFill>
                  <a:schemeClr val="bg2"/>
                </a:solidFill>
              </a:rPr>
              <a:t>Já incluso no produto! </a:t>
            </a:r>
          </a:p>
        </p:txBody>
      </p:sp>
      <p:sp>
        <p:nvSpPr>
          <p:cNvPr id="21" name="CaixaDeTexto 20">
            <a:extLst>
              <a:ext uri="{FF2B5EF4-FFF2-40B4-BE49-F238E27FC236}">
                <a16:creationId xmlns:a16="http://schemas.microsoft.com/office/drawing/2014/main" id="{26857193-F083-4CF4-996D-0290EEC63425}"/>
              </a:ext>
            </a:extLst>
          </p:cNvPr>
          <p:cNvSpPr txBox="1"/>
          <p:nvPr/>
        </p:nvSpPr>
        <p:spPr>
          <a:xfrm>
            <a:off x="8348700" y="1014948"/>
            <a:ext cx="1767840" cy="914400"/>
          </a:xfrm>
          <a:prstGeom prst="rect">
            <a:avLst/>
          </a:prstGeom>
          <a:noFill/>
        </p:spPr>
        <p:txBody>
          <a:bodyPr wrap="none" lIns="0" tIns="0" rIns="0" bIns="0" rtlCol="0">
            <a:noAutofit/>
          </a:bodyPr>
          <a:lstStyle/>
          <a:p>
            <a:r>
              <a:rPr lang="pt-PT" b="1" dirty="0">
                <a:solidFill>
                  <a:schemeClr val="bg2"/>
                </a:solidFill>
              </a:rPr>
              <a:t>Empurrador Conectável para </a:t>
            </a:r>
          </a:p>
          <a:p>
            <a:r>
              <a:rPr lang="pt-PT" b="1" dirty="0">
                <a:solidFill>
                  <a:schemeClr val="bg2"/>
                </a:solidFill>
              </a:rPr>
              <a:t>guiar o Stent durante a introdução</a:t>
            </a:r>
          </a:p>
        </p:txBody>
      </p:sp>
    </p:spTree>
    <p:extLst>
      <p:ext uri="{BB962C8B-B14F-4D97-AF65-F5344CB8AC3E}">
        <p14:creationId xmlns:p14="http://schemas.microsoft.com/office/powerpoint/2010/main" val="599644045"/>
      </p:ext>
    </p:extLst>
  </p:cSld>
  <p:clrMapOvr>
    <a:masterClrMapping/>
  </p:clrMapOvr>
</p:sld>
</file>

<file path=ppt/theme/theme1.xml><?xml version="1.0" encoding="utf-8"?>
<a:theme xmlns:a="http://schemas.openxmlformats.org/drawingml/2006/main" name="Coloplast PowerPoint Template">
  <a:themeElements>
    <a:clrScheme name="Coloplast 2016">
      <a:dk1>
        <a:srgbClr val="000000"/>
      </a:dk1>
      <a:lt1>
        <a:srgbClr val="FFFFFF"/>
      </a:lt1>
      <a:dk2>
        <a:srgbClr val="00B0CA"/>
      </a:dk2>
      <a:lt2>
        <a:srgbClr val="6F6F6F"/>
      </a:lt2>
      <a:accent1>
        <a:srgbClr val="00B0CA"/>
      </a:accent1>
      <a:accent2>
        <a:srgbClr val="6F6F6F"/>
      </a:accent2>
      <a:accent3>
        <a:srgbClr val="FF6900"/>
      </a:accent3>
      <a:accent4>
        <a:srgbClr val="78BE20"/>
      </a:accent4>
      <a:accent5>
        <a:srgbClr val="7474C1"/>
      </a:accent5>
      <a:accent6>
        <a:srgbClr val="FFB500"/>
      </a:accent6>
      <a:hlink>
        <a:srgbClr val="00B0CA"/>
      </a:hlink>
      <a:folHlink>
        <a:srgbClr val="00B0CA"/>
      </a:folHlink>
    </a:clrScheme>
    <a:fontScheme name="Coloplast">
      <a:majorFont>
        <a:latin typeface="Coloplast"/>
        <a:ea typeface=""/>
        <a:cs typeface=""/>
      </a:majorFont>
      <a:minorFont>
        <a:latin typeface="Colopla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9525">
          <a:solidFill>
            <a:schemeClr val="accent1"/>
          </a:solid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defRPr dirty="0" err="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dirty="0" err="1" smtClean="0">
            <a:solidFill>
              <a:schemeClr val="bg2"/>
            </a:solidFill>
          </a:defRPr>
        </a:defPPr>
      </a:lstStyle>
    </a:txDef>
  </a:objectDefaults>
  <a:extraClrSchemeLst/>
  <a:custClrLst>
    <a:custClr name="Coloplast Turquoise">
      <a:srgbClr val="00B0CA"/>
    </a:custClr>
    <a:custClr name="Coloplast Grey">
      <a:srgbClr val="6F6F6F"/>
    </a:custClr>
    <a:custClr name="Coloplast Orange">
      <a:srgbClr val="FF6900"/>
    </a:custClr>
    <a:custClr name="Coloplast Green">
      <a:srgbClr val="78BE20"/>
    </a:custClr>
    <a:custClr name="Coloplast Purple">
      <a:srgbClr val="7474C1"/>
    </a:custClr>
    <a:custClr name="Coloplast Yellow">
      <a:srgbClr val="FFB500"/>
    </a:custClr>
    <a:custClr name=" ">
      <a:srgbClr val="FFFFFF"/>
    </a:custClr>
    <a:custClr name=" ">
      <a:srgbClr val="FFFFFF"/>
    </a:custClr>
    <a:custClr name=" ">
      <a:srgbClr val="FFFFFF"/>
    </a:custClr>
    <a:custClr name=" ">
      <a:srgbClr val="FFFFFF"/>
    </a:custClr>
    <a:custClr name="Coloplast Turquoise (80%)">
      <a:srgbClr val="32BED7"/>
    </a:custClr>
    <a:custClr name="Coloplast Grey (80%)">
      <a:srgbClr val="8C8C8C"/>
    </a:custClr>
    <a:custClr name="Coloplast Orange (80%)">
      <a:srgbClr val="FF8732"/>
    </a:custClr>
    <a:custClr name="Coloplast Green (80%)">
      <a:srgbClr val="96CD4B"/>
    </a:custClr>
    <a:custClr name="Coloplast Purple (80%)">
      <a:srgbClr val="9191CD"/>
    </a:custClr>
    <a:custClr name="Coloplast Yellow (80%)">
      <a:srgbClr val="FFC332"/>
    </a:custClr>
    <a:custClr name=" ">
      <a:srgbClr val="FFFFFF"/>
    </a:custClr>
    <a:custClr name=" ">
      <a:srgbClr val="FFFFFF"/>
    </a:custClr>
    <a:custClr name=" ">
      <a:srgbClr val="FFFFFF"/>
    </a:custClr>
    <a:custClr name=" ">
      <a:srgbClr val="FFFFFF"/>
    </a:custClr>
    <a:custClr name="Coloplast Turquoise (60%)">
      <a:srgbClr val="64D2E1"/>
    </a:custClr>
    <a:custClr name="Coloplast Grey (60%)">
      <a:srgbClr val="AAAAAA"/>
    </a:custClr>
    <a:custClr name="Coloplast Orange (60%)">
      <a:srgbClr val="FFA564"/>
    </a:custClr>
    <a:custClr name="Coloplast Green (60%)">
      <a:srgbClr val="AFD778"/>
    </a:custClr>
    <a:custClr name="Coloplast Purple (60%)">
      <a:srgbClr val="AAAADC"/>
    </a:custClr>
    <a:custClr name="Coloplast Yellow (60%)">
      <a:srgbClr val="FFD264"/>
    </a:custClr>
    <a:custClr name=" ">
      <a:srgbClr val="FFFFFF"/>
    </a:custClr>
    <a:custClr name=" ">
      <a:srgbClr val="FFFFFF"/>
    </a:custClr>
    <a:custClr name=" ">
      <a:srgbClr val="FFFFFF"/>
    </a:custClr>
    <a:custClr name=" ">
      <a:srgbClr val="FFFFFF"/>
    </a:custClr>
    <a:custClr name="Coloplast Turquoise (40%)">
      <a:srgbClr val="9BE1EB"/>
    </a:custClr>
    <a:custClr name="Coloplast Grey (40%)">
      <a:srgbClr val="C8C8C8"/>
    </a:custClr>
    <a:custClr name="Coloplast Orange (40%)">
      <a:srgbClr val="FFC39B"/>
    </a:custClr>
    <a:custClr name="Coloplast Green (40%)">
      <a:srgbClr val="C8E6A5"/>
    </a:custClr>
    <a:custClr name="Coloplast Purple (40%)">
      <a:srgbClr val="C8C8E6"/>
    </a:custClr>
    <a:custClr name="Coloplast Yellow (40%)">
      <a:srgbClr val="FFE19B"/>
    </a:custClr>
    <a:custClr name=" ">
      <a:srgbClr val="FFFFFF"/>
    </a:custClr>
    <a:custClr name=" ">
      <a:srgbClr val="FFFFFF"/>
    </a:custClr>
    <a:custClr name=" ">
      <a:srgbClr val="FFFFFF"/>
    </a:custClr>
    <a:custClr name=" ">
      <a:srgbClr val="FFFFFF"/>
    </a:custClr>
    <a:custClr name="Coloplast Turquoise (20%)">
      <a:srgbClr val="CDF0F5"/>
    </a:custClr>
    <a:custClr name="Coloplast Grey (20%)">
      <a:srgbClr val="E1E1E1"/>
    </a:custClr>
    <a:custClr name="Coloplast Orange (20%)">
      <a:srgbClr val="FFE1CD"/>
    </a:custClr>
    <a:custClr name="Coloplast Green (20%)">
      <a:srgbClr val="E6F0D2"/>
    </a:custClr>
    <a:custClr name="Coloplast Purple (20%)">
      <a:srgbClr val="E1E1F5"/>
    </a:custClr>
    <a:custClr name="Coloplast Yellow (20%)">
      <a:srgbClr val="FFF0CD"/>
    </a:custClr>
    <a:custClr name=" ">
      <a:srgbClr val="FFFFFF"/>
    </a:custClr>
    <a:custClr name=" ">
      <a:srgbClr val="FFFFFF"/>
    </a:custClr>
    <a:custClr name=" ">
      <a:srgbClr val="FFFFFF"/>
    </a:custClr>
    <a:custClr name=" ">
      <a:srgbClr val="FFFFFF"/>
    </a:custClr>
    <a:custClr name="Coloplast Turquoise">
      <a:srgbClr val="00B0CA"/>
    </a:custClr>
    <a:custClr name="Grey">
      <a:srgbClr val="6F6F6F"/>
    </a:custClr>
    <a:custClr name="Orange">
      <a:srgbClr val="FF6900"/>
    </a:custClr>
    <a:custClr name="Green">
      <a:srgbClr val="78BE20"/>
    </a:custClr>
    <a:custClr name="Blue">
      <a:srgbClr val="7474C1"/>
    </a:custClr>
    <a:custClr name="Yellow">
      <a:srgbClr val="FFB500"/>
    </a:custClr>
    <a:custClr name=" ">
      <a:srgbClr val="FFFFFF"/>
    </a:custClr>
    <a:custClr name=" ">
      <a:srgbClr val="FFFFFF"/>
    </a:custClr>
    <a:custClr name=" ">
      <a:srgbClr val="FFFFFF"/>
    </a:custClr>
    <a:custClr name=" ">
      <a:srgbClr val="FFFFFF"/>
    </a:custClr>
    <a:custClr name="Turquoise (80%)">
      <a:srgbClr val="32BED7"/>
    </a:custClr>
    <a:custClr name="Grey (80%)">
      <a:srgbClr val="8C8C8C"/>
    </a:custClr>
    <a:custClr name="Orange (80%)">
      <a:srgbClr val="FF8732"/>
    </a:custClr>
    <a:custClr name="Green (80%)">
      <a:srgbClr val="96CD4B"/>
    </a:custClr>
    <a:custClr name="Blue (80%)">
      <a:srgbClr val="9191CD"/>
    </a:custClr>
    <a:custClr name="Yellow (80%)">
      <a:srgbClr val="FFC332"/>
    </a:custClr>
    <a:custClr name=" ">
      <a:srgbClr val="FFFFFF"/>
    </a:custClr>
    <a:custClr name=" ">
      <a:srgbClr val="FFFFFF"/>
    </a:custClr>
    <a:custClr name=" ">
      <a:srgbClr val="FFFFFF"/>
    </a:custClr>
    <a:custClr name=" ">
      <a:srgbClr val="FFFFFF"/>
    </a:custClr>
    <a:custClr name="Turquoise (60%)">
      <a:srgbClr val="64D2E1"/>
    </a:custClr>
    <a:custClr name="Grey (60%)">
      <a:srgbClr val="AAAAAA"/>
    </a:custClr>
    <a:custClr name="Orange (60%)">
      <a:srgbClr val="FFA564"/>
    </a:custClr>
    <a:custClr name="Green (60%)">
      <a:srgbClr val="AFD778"/>
    </a:custClr>
    <a:custClr name="Blue (60%)">
      <a:srgbClr val="AAAADC"/>
    </a:custClr>
    <a:custClr name="Yellow (60%)">
      <a:srgbClr val="FFD264"/>
    </a:custClr>
    <a:custClr name=" ">
      <a:srgbClr val="FFFFFF"/>
    </a:custClr>
    <a:custClr name=" ">
      <a:srgbClr val="FFFFFF"/>
    </a:custClr>
    <a:custClr name=" ">
      <a:srgbClr val="FFFFFF"/>
    </a:custClr>
    <a:custClr name=" ">
      <a:srgbClr val="FFFFFF"/>
    </a:custClr>
    <a:custClr name="Turquoise (40%)">
      <a:srgbClr val="9BE1EB"/>
    </a:custClr>
    <a:custClr name="Grey (40%)">
      <a:srgbClr val="C8C8C8"/>
    </a:custClr>
    <a:custClr name="Orange (40%)">
      <a:srgbClr val="FFC39B"/>
    </a:custClr>
    <a:custClr name="Green (40%)">
      <a:srgbClr val="C8E6A5"/>
    </a:custClr>
    <a:custClr name="Blue (40%)">
      <a:srgbClr val="C8C8E6"/>
    </a:custClr>
    <a:custClr name="Yellow (40%)">
      <a:srgbClr val="FFE19B"/>
    </a:custClr>
    <a:custClr name=" ">
      <a:srgbClr val="FFFFFF"/>
    </a:custClr>
    <a:custClr name=" ">
      <a:srgbClr val="FFFFFF"/>
    </a:custClr>
    <a:custClr name=" ">
      <a:srgbClr val="FFFFFF"/>
    </a:custClr>
    <a:custClr name=" ">
      <a:srgbClr val="FFFFFF"/>
    </a:custClr>
    <a:custClr name="Turquoise (20%)">
      <a:srgbClr val="CDF0F5"/>
    </a:custClr>
    <a:custClr name="Grey (20%)">
      <a:srgbClr val="E1E1E1"/>
    </a:custClr>
    <a:custClr name="Orange (20%)">
      <a:srgbClr val="FFE1CD"/>
    </a:custClr>
    <a:custClr name="Green (20%)">
      <a:srgbClr val="E6F0D2"/>
    </a:custClr>
    <a:custClr name="Blue (20%)">
      <a:srgbClr val="E1E1F5"/>
    </a:custClr>
    <a:custClr name="Yellow (20%)">
      <a:srgbClr val="FFF0CD"/>
    </a:custClr>
    <a:custClr name=" ">
      <a:srgbClr val="FFFFFF"/>
    </a:custClr>
    <a:custClr name=" ">
      <a:srgbClr val="FFFFFF"/>
    </a:custClr>
    <a:custClr name=" ">
      <a:srgbClr val="FFFFFF"/>
    </a:custClr>
    <a:custClr name=" ">
      <a:srgbClr val="FFFFFF"/>
    </a:custClr>
    <a:custClr name="Turquoise">
      <a:srgbClr val="00B0CA"/>
    </a:custClr>
    <a:custClr name="Coloplast Grey">
      <a:srgbClr val="6F6F6F"/>
    </a:custClr>
    <a:custClr name="Orange">
      <a:srgbClr val="FF6900"/>
    </a:custClr>
    <a:custClr name="Green">
      <a:srgbClr val="78BE20"/>
    </a:custClr>
    <a:custClr name="Blue">
      <a:srgbClr val="7474C1"/>
    </a:custClr>
    <a:custClr name="Yellow">
      <a:srgbClr val="FFB500"/>
    </a:custClr>
    <a:custClr name=" ">
      <a:srgbClr val="FFFFFF"/>
    </a:custClr>
    <a:custClr name=" ">
      <a:srgbClr val="FFFFFF"/>
    </a:custClr>
    <a:custClr name=" ">
      <a:srgbClr val="FFFFFF"/>
    </a:custClr>
    <a:custClr name=" ">
      <a:srgbClr val="FFFFFF"/>
    </a:custClr>
    <a:custClr name="Turquoise (80%)">
      <a:srgbClr val="32BED7"/>
    </a:custClr>
    <a:custClr name="Grey (80%)">
      <a:srgbClr val="8C8C8C"/>
    </a:custClr>
    <a:custClr name="Orange (80%)">
      <a:srgbClr val="FF8732"/>
    </a:custClr>
    <a:custClr name="Green (80%)">
      <a:srgbClr val="96CD4B"/>
    </a:custClr>
    <a:custClr name="Blue (80%)">
      <a:srgbClr val="9191CD"/>
    </a:custClr>
    <a:custClr name="Yellow (80%)">
      <a:srgbClr val="FFC332"/>
    </a:custClr>
    <a:custClr name=" ">
      <a:srgbClr val="FFFFFF"/>
    </a:custClr>
    <a:custClr name=" ">
      <a:srgbClr val="FFFFFF"/>
    </a:custClr>
    <a:custClr name=" ">
      <a:srgbClr val="FFFFFF"/>
    </a:custClr>
    <a:custClr name=" ">
      <a:srgbClr val="FFFFFF"/>
    </a:custClr>
    <a:custClr name="Turquoise (60%)">
      <a:srgbClr val="64D2E1"/>
    </a:custClr>
    <a:custClr name="Grey (60%)">
      <a:srgbClr val="AAAAAA"/>
    </a:custClr>
    <a:custClr name="Orange (60%)">
      <a:srgbClr val="FFA564"/>
    </a:custClr>
    <a:custClr name="Green (60%)">
      <a:srgbClr val="AFD778"/>
    </a:custClr>
    <a:custClr name="Blue (60%)">
      <a:srgbClr val="AAAADC"/>
    </a:custClr>
    <a:custClr name="Yellow (60%)">
      <a:srgbClr val="FFD264"/>
    </a:custClr>
    <a:custClr name=" ">
      <a:srgbClr val="FFFFFF"/>
    </a:custClr>
    <a:custClr name=" ">
      <a:srgbClr val="FFFFFF"/>
    </a:custClr>
    <a:custClr name=" ">
      <a:srgbClr val="FFFFFF"/>
    </a:custClr>
    <a:custClr name=" ">
      <a:srgbClr val="FFFFFF"/>
    </a:custClr>
    <a:custClr name="Turquoise (40%)">
      <a:srgbClr val="9BE1EB"/>
    </a:custClr>
    <a:custClr name="Grey (40%)">
      <a:srgbClr val="C8C8C8"/>
    </a:custClr>
    <a:custClr name="Orange (40%)">
      <a:srgbClr val="FFC39B"/>
    </a:custClr>
    <a:custClr name="Green (40%)">
      <a:srgbClr val="C8E6A5"/>
    </a:custClr>
    <a:custClr name="Blue (40%)">
      <a:srgbClr val="C8C8E6"/>
    </a:custClr>
    <a:custClr name="Yellow (40%)">
      <a:srgbClr val="FFE19B"/>
    </a:custClr>
    <a:custClr name=" ">
      <a:srgbClr val="FFFFFF"/>
    </a:custClr>
    <a:custClr name=" ">
      <a:srgbClr val="FFFFFF"/>
    </a:custClr>
    <a:custClr name=" ">
      <a:srgbClr val="FFFFFF"/>
    </a:custClr>
    <a:custClr name=" ">
      <a:srgbClr val="FFFFFF"/>
    </a:custClr>
    <a:custClr name="Turquoise (20%)">
      <a:srgbClr val="CDF0F5"/>
    </a:custClr>
    <a:custClr name="Grey (20%)">
      <a:srgbClr val="E1E1E1"/>
    </a:custClr>
    <a:custClr name="Orange (20%)">
      <a:srgbClr val="FFE1CD"/>
    </a:custClr>
    <a:custClr name="Green (20%)">
      <a:srgbClr val="E6F0D2"/>
    </a:custClr>
    <a:custClr name="Blue (20%)">
      <a:srgbClr val="E1E1F5"/>
    </a:custClr>
    <a:custClr name="Yellow (20%)">
      <a:srgbClr val="FFF0CD"/>
    </a:custClr>
    <a:custClr name=" ">
      <a:srgbClr val="FFFFFF"/>
    </a:custClr>
    <a:custClr name=" ">
      <a:srgbClr val="FFFFFF"/>
    </a:custClr>
    <a:custClr name=" ">
      <a:srgbClr val="FFFFFF"/>
    </a:custClr>
    <a:custClr name=" ">
      <a:srgbClr val="FFFFFF"/>
    </a:custClr>
    <a:custClr name="Coloplast Turquoise">
      <a:srgbClr val="00B0CA"/>
    </a:custClr>
    <a:custClr name="Grey">
      <a:srgbClr val="6F6F6F"/>
    </a:custClr>
    <a:custClr name="Orange">
      <a:srgbClr val="FF6900"/>
    </a:custClr>
    <a:custClr name="Green">
      <a:srgbClr val="78BE20"/>
    </a:custClr>
    <a:custClr name="Blue">
      <a:srgbClr val="7474C1"/>
    </a:custClr>
    <a:custClr name="Yellow">
      <a:srgbClr val="FFB500"/>
    </a:custClr>
    <a:custClr name=" ">
      <a:srgbClr val="FFFFFF"/>
    </a:custClr>
    <a:custClr name=" ">
      <a:srgbClr val="FFFFFF"/>
    </a:custClr>
    <a:custClr name=" ">
      <a:srgbClr val="FFFFFF"/>
    </a:custClr>
    <a:custClr name=" ">
      <a:srgbClr val="FFFFFF"/>
    </a:custClr>
    <a:custClr name="Turquoise (80%)">
      <a:srgbClr val="32BED7"/>
    </a:custClr>
    <a:custClr name="Grey (80%)">
      <a:srgbClr val="8C8C8C"/>
    </a:custClr>
    <a:custClr name="Orange (80%)">
      <a:srgbClr val="FF8732"/>
    </a:custClr>
    <a:custClr name="Green (80%)">
      <a:srgbClr val="96CD4B"/>
    </a:custClr>
    <a:custClr name="Blue (80%)">
      <a:srgbClr val="9191CD"/>
    </a:custClr>
    <a:custClr name="Yellow (80%)">
      <a:srgbClr val="FFC332"/>
    </a:custClr>
    <a:custClr name=" ">
      <a:srgbClr val="FFFFFF"/>
    </a:custClr>
    <a:custClr name=" ">
      <a:srgbClr val="FFFFFF"/>
    </a:custClr>
    <a:custClr name=" ">
      <a:srgbClr val="FFFFFF"/>
    </a:custClr>
    <a:custClr name=" ">
      <a:srgbClr val="FFFFFF"/>
    </a:custClr>
    <a:custClr name="Turquoise (60%)">
      <a:srgbClr val="64D2E1"/>
    </a:custClr>
    <a:custClr name="Grey (60%)">
      <a:srgbClr val="AAAAAA"/>
    </a:custClr>
    <a:custClr name="Orange (60%)">
      <a:srgbClr val="FFA564"/>
    </a:custClr>
    <a:custClr name="Green (60%)">
      <a:srgbClr val="AFD778"/>
    </a:custClr>
    <a:custClr name="Blue (60%)">
      <a:srgbClr val="AAAADC"/>
    </a:custClr>
    <a:custClr name="Yellow (60%)">
      <a:srgbClr val="FFD264"/>
    </a:custClr>
    <a:custClr name=" ">
      <a:srgbClr val="FFFFFF"/>
    </a:custClr>
    <a:custClr name=" ">
      <a:srgbClr val="FFFFFF"/>
    </a:custClr>
    <a:custClr name=" ">
      <a:srgbClr val="FFFFFF"/>
    </a:custClr>
    <a:custClr name=" ">
      <a:srgbClr val="FFFFFF"/>
    </a:custClr>
    <a:custClr name="Turquoise (40%)">
      <a:srgbClr val="9BE1EB"/>
    </a:custClr>
    <a:custClr name="Grey (40%)">
      <a:srgbClr val="C8C8C8"/>
    </a:custClr>
    <a:custClr name="Orange (40%)">
      <a:srgbClr val="FFC39B"/>
    </a:custClr>
    <a:custClr name="Green (40%)">
      <a:srgbClr val="C8E6A5"/>
    </a:custClr>
    <a:custClr name="Blue (40%)">
      <a:srgbClr val="C8C8E6"/>
    </a:custClr>
    <a:custClr name="Yellow (40%)">
      <a:srgbClr val="FFE19B"/>
    </a:custClr>
    <a:custClr name=" ">
      <a:srgbClr val="FFFFFF"/>
    </a:custClr>
    <a:custClr name=" ">
      <a:srgbClr val="FFFFFF"/>
    </a:custClr>
    <a:custClr name=" ">
      <a:srgbClr val="FFFFFF"/>
    </a:custClr>
    <a:custClr name=" ">
      <a:srgbClr val="FFFFFF"/>
    </a:custClr>
    <a:custClr name="Turquoise (20%)">
      <a:srgbClr val="CDF0F5"/>
    </a:custClr>
    <a:custClr name="Grey (20%)">
      <a:srgbClr val="E1E1E1"/>
    </a:custClr>
    <a:custClr name="Orange (20%)">
      <a:srgbClr val="FFE1CD"/>
    </a:custClr>
    <a:custClr name="Green (20%)">
      <a:srgbClr val="E6F0D2"/>
    </a:custClr>
    <a:custClr name="Blue (20%)">
      <a:srgbClr val="E1E1F5"/>
    </a:custClr>
    <a:custClr name="Yellow (20%)">
      <a:srgbClr val="FFF0CD"/>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Coloplast PowerPoint Template 2020.pptx" id="{F5E4F7FD-835C-4F75-90A6-FD42FAF551B0}" vid="{D6934890-5A62-4F09-B6B5-DBEA4AC5AB0B}"/>
    </a:ext>
  </a:extLst>
</a:theme>
</file>

<file path=ppt/theme/theme2.xml><?xml version="1.0" encoding="utf-8"?>
<a:theme xmlns:a="http://schemas.openxmlformats.org/drawingml/2006/main" name="Office Theme">
  <a:themeElements>
    <a:clrScheme name="Coloplast 2016">
      <a:dk1>
        <a:srgbClr val="000000"/>
      </a:dk1>
      <a:lt1>
        <a:srgbClr val="FFFFFF"/>
      </a:lt1>
      <a:dk2>
        <a:srgbClr val="00B0CA"/>
      </a:dk2>
      <a:lt2>
        <a:srgbClr val="6F6F6F"/>
      </a:lt2>
      <a:accent1>
        <a:srgbClr val="00B0CA"/>
      </a:accent1>
      <a:accent2>
        <a:srgbClr val="6F6F6F"/>
      </a:accent2>
      <a:accent3>
        <a:srgbClr val="FF6900"/>
      </a:accent3>
      <a:accent4>
        <a:srgbClr val="78BE20"/>
      </a:accent4>
      <a:accent5>
        <a:srgbClr val="7474C1"/>
      </a:accent5>
      <a:accent6>
        <a:srgbClr val="FFB500"/>
      </a:accent6>
      <a:hlink>
        <a:srgbClr val="00B0CA"/>
      </a:hlink>
      <a:folHlink>
        <a:srgbClr val="00B0CA"/>
      </a:folHlink>
    </a:clrScheme>
    <a:fontScheme name="Coloplast">
      <a:majorFont>
        <a:latin typeface="Coloplast"/>
        <a:ea typeface=""/>
        <a:cs typeface=""/>
      </a:majorFont>
      <a:minorFont>
        <a:latin typeface="Coloplas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oloplast Turquoise">
      <a:srgbClr val="00B0CA"/>
    </a:custClr>
    <a:custClr name="Coloplast Grey">
      <a:srgbClr val="6F6F6F"/>
    </a:custClr>
    <a:custClr name="Coloplast Orange">
      <a:srgbClr val="FF6900"/>
    </a:custClr>
    <a:custClr name="Coloplast Green">
      <a:srgbClr val="78BE20"/>
    </a:custClr>
    <a:custClr name="Coloplast Purple">
      <a:srgbClr val="7474C1"/>
    </a:custClr>
    <a:custClr name="Coloplast Yellow">
      <a:srgbClr val="FFB500"/>
    </a:custClr>
    <a:custClr name=" ">
      <a:srgbClr val="FFFFFF"/>
    </a:custClr>
    <a:custClr name=" ">
      <a:srgbClr val="FFFFFF"/>
    </a:custClr>
    <a:custClr name=" ">
      <a:srgbClr val="FFFFFF"/>
    </a:custClr>
    <a:custClr name=" ">
      <a:srgbClr val="FFFFFF"/>
    </a:custClr>
    <a:custClr name="Coloplast Turquoise (80%)">
      <a:srgbClr val="32BED7"/>
    </a:custClr>
    <a:custClr name="Coloplast Grey (80%)">
      <a:srgbClr val="8C8C8C"/>
    </a:custClr>
    <a:custClr name="Coloplast Orange (80%)">
      <a:srgbClr val="FF8732"/>
    </a:custClr>
    <a:custClr name="Coloplast Green (80%)">
      <a:srgbClr val="96CD4B"/>
    </a:custClr>
    <a:custClr name="Coloplast Purple (80%)">
      <a:srgbClr val="9191CD"/>
    </a:custClr>
    <a:custClr name="Coloplast Yellow (80%)">
      <a:srgbClr val="FFC332"/>
    </a:custClr>
    <a:custClr name=" ">
      <a:srgbClr val="FFFFFF"/>
    </a:custClr>
    <a:custClr name=" ">
      <a:srgbClr val="FFFFFF"/>
    </a:custClr>
    <a:custClr name=" ">
      <a:srgbClr val="FFFFFF"/>
    </a:custClr>
    <a:custClr name=" ">
      <a:srgbClr val="FFFFFF"/>
    </a:custClr>
    <a:custClr name="Coloplast Turquoise (60%)">
      <a:srgbClr val="64D2E1"/>
    </a:custClr>
    <a:custClr name="Coloplast Grey (60%)">
      <a:srgbClr val="AAAAAA"/>
    </a:custClr>
    <a:custClr name="Coloplast Orange (60%)">
      <a:srgbClr val="FFA564"/>
    </a:custClr>
    <a:custClr name="Coloplast Green (60%)">
      <a:srgbClr val="AFD778"/>
    </a:custClr>
    <a:custClr name="Coloplast Purple (60%)">
      <a:srgbClr val="AAAADC"/>
    </a:custClr>
    <a:custClr name="Coloplast Yellow (60%)">
      <a:srgbClr val="FFD264"/>
    </a:custClr>
    <a:custClr name=" ">
      <a:srgbClr val="FFFFFF"/>
    </a:custClr>
    <a:custClr name=" ">
      <a:srgbClr val="FFFFFF"/>
    </a:custClr>
    <a:custClr name=" ">
      <a:srgbClr val="FFFFFF"/>
    </a:custClr>
    <a:custClr name=" ">
      <a:srgbClr val="FFFFFF"/>
    </a:custClr>
    <a:custClr name="Coloplast Turquoise (40%)">
      <a:srgbClr val="9BE1EB"/>
    </a:custClr>
    <a:custClr name="Coloplast Grey (40%)">
      <a:srgbClr val="C8C8C8"/>
    </a:custClr>
    <a:custClr name="Coloplast Orange (40%)">
      <a:srgbClr val="FFC39B"/>
    </a:custClr>
    <a:custClr name="Coloplast Green (40%)">
      <a:srgbClr val="C8E6A5"/>
    </a:custClr>
    <a:custClr name="Coloplast Purple (40%)">
      <a:srgbClr val="C8C8E6"/>
    </a:custClr>
    <a:custClr name="Coloplast Yellow (40%)">
      <a:srgbClr val="FFE19B"/>
    </a:custClr>
    <a:custClr name=" ">
      <a:srgbClr val="FFFFFF"/>
    </a:custClr>
    <a:custClr name=" ">
      <a:srgbClr val="FFFFFF"/>
    </a:custClr>
    <a:custClr name=" ">
      <a:srgbClr val="FFFFFF"/>
    </a:custClr>
    <a:custClr name=" ">
      <a:srgbClr val="FFFFFF"/>
    </a:custClr>
    <a:custClr name="Coloplast Turquoise (20%)">
      <a:srgbClr val="CDF0F5"/>
    </a:custClr>
    <a:custClr name="Coloplast Grey (20%)">
      <a:srgbClr val="E1E1E1"/>
    </a:custClr>
    <a:custClr name="Coloplast Orange (20%)">
      <a:srgbClr val="FFE1CD"/>
    </a:custClr>
    <a:custClr name="Coloplast Green (20%)">
      <a:srgbClr val="E6F0D2"/>
    </a:custClr>
    <a:custClr name="Coloplast Purple (20%)">
      <a:srgbClr val="E1E1F5"/>
    </a:custClr>
    <a:custClr name="Coloplast Yellow (20%)">
      <a:srgbClr val="FFF0CD"/>
    </a:custClr>
    <a:custClr name=" ">
      <a:srgbClr val="FFFFFF"/>
    </a:custClr>
    <a:custClr name=" ">
      <a:srgbClr val="FFFFFF"/>
    </a:custClr>
    <a:custClr name=" ">
      <a:srgbClr val="FFFFFF"/>
    </a:custClr>
    <a:custClr name=" ">
      <a:srgbClr val="FFFFFF"/>
    </a:custClr>
    <a:custClr name="Coloplast Turquoise">
      <a:srgbClr val="00B0CA"/>
    </a:custClr>
    <a:custClr name="Grey">
      <a:srgbClr val="6F6F6F"/>
    </a:custClr>
    <a:custClr name="Orange">
      <a:srgbClr val="FF6900"/>
    </a:custClr>
    <a:custClr name="Green">
      <a:srgbClr val="78BE20"/>
    </a:custClr>
    <a:custClr name="Blue">
      <a:srgbClr val="7474C1"/>
    </a:custClr>
    <a:custClr name="Yellow">
      <a:srgbClr val="FFB500"/>
    </a:custClr>
    <a:custClr name=" ">
      <a:srgbClr val="FFFFFF"/>
    </a:custClr>
    <a:custClr name=" ">
      <a:srgbClr val="FFFFFF"/>
    </a:custClr>
    <a:custClr name=" ">
      <a:srgbClr val="FFFFFF"/>
    </a:custClr>
    <a:custClr name=" ">
      <a:srgbClr val="FFFFFF"/>
    </a:custClr>
    <a:custClr name="Turquoise (80%)">
      <a:srgbClr val="32BED7"/>
    </a:custClr>
    <a:custClr name="Grey (80%)">
      <a:srgbClr val="8C8C8C"/>
    </a:custClr>
    <a:custClr name="Orange (80%)">
      <a:srgbClr val="FF8732"/>
    </a:custClr>
    <a:custClr name="Green (80%)">
      <a:srgbClr val="96CD4B"/>
    </a:custClr>
    <a:custClr name="Blue (80%)">
      <a:srgbClr val="9191CD"/>
    </a:custClr>
    <a:custClr name="Yellow (80%)">
      <a:srgbClr val="FFC332"/>
    </a:custClr>
    <a:custClr name=" ">
      <a:srgbClr val="FFFFFF"/>
    </a:custClr>
    <a:custClr name=" ">
      <a:srgbClr val="FFFFFF"/>
    </a:custClr>
    <a:custClr name=" ">
      <a:srgbClr val="FFFFFF"/>
    </a:custClr>
    <a:custClr name=" ">
      <a:srgbClr val="FFFFFF"/>
    </a:custClr>
    <a:custClr name="Turquoise (60%)">
      <a:srgbClr val="64D2E1"/>
    </a:custClr>
    <a:custClr name="Grey (60%)">
      <a:srgbClr val="AAAAAA"/>
    </a:custClr>
    <a:custClr name="Orange (60%)">
      <a:srgbClr val="FFA564"/>
    </a:custClr>
    <a:custClr name="Green (60%)">
      <a:srgbClr val="AFD778"/>
    </a:custClr>
    <a:custClr name="Blue (60%)">
      <a:srgbClr val="AAAADC"/>
    </a:custClr>
    <a:custClr name="Yellow (60%)">
      <a:srgbClr val="FFD264"/>
    </a:custClr>
    <a:custClr name=" ">
      <a:srgbClr val="FFFFFF"/>
    </a:custClr>
    <a:custClr name=" ">
      <a:srgbClr val="FFFFFF"/>
    </a:custClr>
    <a:custClr name=" ">
      <a:srgbClr val="FFFFFF"/>
    </a:custClr>
    <a:custClr name=" ">
      <a:srgbClr val="FFFFFF"/>
    </a:custClr>
    <a:custClr name="Turquoise (40%)">
      <a:srgbClr val="9BE1EB"/>
    </a:custClr>
    <a:custClr name="Grey (40%)">
      <a:srgbClr val="C8C8C8"/>
    </a:custClr>
    <a:custClr name="Orange (40%)">
      <a:srgbClr val="FFC39B"/>
    </a:custClr>
    <a:custClr name="Green (40%)">
      <a:srgbClr val="C8E6A5"/>
    </a:custClr>
    <a:custClr name="Blue (40%)">
      <a:srgbClr val="C8C8E6"/>
    </a:custClr>
    <a:custClr name="Yellow (40%)">
      <a:srgbClr val="FFE19B"/>
    </a:custClr>
    <a:custClr name=" ">
      <a:srgbClr val="FFFFFF"/>
    </a:custClr>
    <a:custClr name=" ">
      <a:srgbClr val="FFFFFF"/>
    </a:custClr>
    <a:custClr name=" ">
      <a:srgbClr val="FFFFFF"/>
    </a:custClr>
    <a:custClr name=" ">
      <a:srgbClr val="FFFFFF"/>
    </a:custClr>
    <a:custClr name="Turquoise (20%)">
      <a:srgbClr val="CDF0F5"/>
    </a:custClr>
    <a:custClr name="Grey (20%)">
      <a:srgbClr val="E1E1E1"/>
    </a:custClr>
    <a:custClr name="Orange (20%)">
      <a:srgbClr val="FFE1CD"/>
    </a:custClr>
    <a:custClr name="Green (20%)">
      <a:srgbClr val="E6F0D2"/>
    </a:custClr>
    <a:custClr name="Blue (20%)">
      <a:srgbClr val="E1E1F5"/>
    </a:custClr>
    <a:custClr name="Yellow (20%)">
      <a:srgbClr val="FFF0CD"/>
    </a:custClr>
    <a:custClr name=" ">
      <a:srgbClr val="FFFFFF"/>
    </a:custClr>
    <a:custClr name=" ">
      <a:srgbClr val="FFFFFF"/>
    </a:custClr>
    <a:custClr name=" ">
      <a:srgbClr val="FFFFFF"/>
    </a:custClr>
    <a:custClr name=" ">
      <a:srgbClr val="FFFFFF"/>
    </a:custClr>
    <a:custClr name="Turquoise">
      <a:srgbClr val="00B0CA"/>
    </a:custClr>
    <a:custClr name="Coloplast Grey">
      <a:srgbClr val="6F6F6F"/>
    </a:custClr>
    <a:custClr name="Orange">
      <a:srgbClr val="FF6900"/>
    </a:custClr>
    <a:custClr name="Green">
      <a:srgbClr val="78BE20"/>
    </a:custClr>
    <a:custClr name="Blue">
      <a:srgbClr val="7474C1"/>
    </a:custClr>
    <a:custClr name="Yellow">
      <a:srgbClr val="FFB500"/>
    </a:custClr>
    <a:custClr name=" ">
      <a:srgbClr val="FFFFFF"/>
    </a:custClr>
    <a:custClr name=" ">
      <a:srgbClr val="FFFFFF"/>
    </a:custClr>
    <a:custClr name=" ">
      <a:srgbClr val="FFFFFF"/>
    </a:custClr>
    <a:custClr name=" ">
      <a:srgbClr val="FFFFFF"/>
    </a:custClr>
    <a:custClr name="Turquoise (80%)">
      <a:srgbClr val="32BED7"/>
    </a:custClr>
    <a:custClr name="Grey (80%)">
      <a:srgbClr val="8C8C8C"/>
    </a:custClr>
    <a:custClr name="Orange (80%)">
      <a:srgbClr val="FF8732"/>
    </a:custClr>
    <a:custClr name="Green (80%)">
      <a:srgbClr val="96CD4B"/>
    </a:custClr>
    <a:custClr name="Blue (80%)">
      <a:srgbClr val="9191CD"/>
    </a:custClr>
    <a:custClr name="Yellow (80%)">
      <a:srgbClr val="FFC332"/>
    </a:custClr>
    <a:custClr name=" ">
      <a:srgbClr val="FFFFFF"/>
    </a:custClr>
    <a:custClr name=" ">
      <a:srgbClr val="FFFFFF"/>
    </a:custClr>
    <a:custClr name=" ">
      <a:srgbClr val="FFFFFF"/>
    </a:custClr>
    <a:custClr name=" ">
      <a:srgbClr val="FFFFFF"/>
    </a:custClr>
    <a:custClr name="Turquoise (60%)">
      <a:srgbClr val="64D2E1"/>
    </a:custClr>
    <a:custClr name="Grey (60%)">
      <a:srgbClr val="AAAAAA"/>
    </a:custClr>
    <a:custClr name="Orange (60%)">
      <a:srgbClr val="FFA564"/>
    </a:custClr>
    <a:custClr name="Green (60%)">
      <a:srgbClr val="AFD778"/>
    </a:custClr>
    <a:custClr name="Blue (60%)">
      <a:srgbClr val="AAAADC"/>
    </a:custClr>
    <a:custClr name="Yellow (60%)">
      <a:srgbClr val="FFD264"/>
    </a:custClr>
    <a:custClr name=" ">
      <a:srgbClr val="FFFFFF"/>
    </a:custClr>
    <a:custClr name=" ">
      <a:srgbClr val="FFFFFF"/>
    </a:custClr>
    <a:custClr name=" ">
      <a:srgbClr val="FFFFFF"/>
    </a:custClr>
    <a:custClr name=" ">
      <a:srgbClr val="FFFFFF"/>
    </a:custClr>
    <a:custClr name="Turquoise (40%)">
      <a:srgbClr val="9BE1EB"/>
    </a:custClr>
    <a:custClr name="Grey (40%)">
      <a:srgbClr val="C8C8C8"/>
    </a:custClr>
    <a:custClr name="Orange (40%)">
      <a:srgbClr val="FFC39B"/>
    </a:custClr>
    <a:custClr name="Green (40%)">
      <a:srgbClr val="C8E6A5"/>
    </a:custClr>
    <a:custClr name="Blue (40%)">
      <a:srgbClr val="C8C8E6"/>
    </a:custClr>
    <a:custClr name="Yellow (40%)">
      <a:srgbClr val="FFE19B"/>
    </a:custClr>
    <a:custClr name=" ">
      <a:srgbClr val="FFFFFF"/>
    </a:custClr>
    <a:custClr name=" ">
      <a:srgbClr val="FFFFFF"/>
    </a:custClr>
    <a:custClr name=" ">
      <a:srgbClr val="FFFFFF"/>
    </a:custClr>
    <a:custClr name=" ">
      <a:srgbClr val="FFFFFF"/>
    </a:custClr>
    <a:custClr name="Turquoise (20%)">
      <a:srgbClr val="CDF0F5"/>
    </a:custClr>
    <a:custClr name="Grey (20%)">
      <a:srgbClr val="E1E1E1"/>
    </a:custClr>
    <a:custClr name="Orange (20%)">
      <a:srgbClr val="FFE1CD"/>
    </a:custClr>
    <a:custClr name="Green (20%)">
      <a:srgbClr val="E6F0D2"/>
    </a:custClr>
    <a:custClr name="Blue (20%)">
      <a:srgbClr val="E1E1F5"/>
    </a:custClr>
    <a:custClr name="Yellow (20%)">
      <a:srgbClr val="FFF0CD"/>
    </a:custClr>
    <a:custClr name=" ">
      <a:srgbClr val="FFFFFF"/>
    </a:custClr>
    <a:custClr name=" ">
      <a:srgbClr val="FFFFFF"/>
    </a:custClr>
    <a:custClr name=" ">
      <a:srgbClr val="FFFFFF"/>
    </a:custClr>
    <a:custClr name=" ">
      <a:srgbClr val="FFFFFF"/>
    </a:custClr>
    <a:custClr name="Coloplast Turquoise">
      <a:srgbClr val="00B0CA"/>
    </a:custClr>
    <a:custClr name="Grey">
      <a:srgbClr val="6F6F6F"/>
    </a:custClr>
    <a:custClr name="Orange">
      <a:srgbClr val="FF6900"/>
    </a:custClr>
    <a:custClr name="Green">
      <a:srgbClr val="78BE20"/>
    </a:custClr>
    <a:custClr name="Blue">
      <a:srgbClr val="7474C1"/>
    </a:custClr>
    <a:custClr name="Yellow">
      <a:srgbClr val="FFB500"/>
    </a:custClr>
    <a:custClr name=" ">
      <a:srgbClr val="FFFFFF"/>
    </a:custClr>
    <a:custClr name=" ">
      <a:srgbClr val="FFFFFF"/>
    </a:custClr>
    <a:custClr name=" ">
      <a:srgbClr val="FFFFFF"/>
    </a:custClr>
    <a:custClr name=" ">
      <a:srgbClr val="FFFFFF"/>
    </a:custClr>
    <a:custClr name="Turquoise (80%)">
      <a:srgbClr val="32BED7"/>
    </a:custClr>
    <a:custClr name="Grey (80%)">
      <a:srgbClr val="8C8C8C"/>
    </a:custClr>
    <a:custClr name="Orange (80%)">
      <a:srgbClr val="FF8732"/>
    </a:custClr>
    <a:custClr name="Green (80%)">
      <a:srgbClr val="96CD4B"/>
    </a:custClr>
    <a:custClr name="Blue (80%)">
      <a:srgbClr val="9191CD"/>
    </a:custClr>
    <a:custClr name="Yellow (80%)">
      <a:srgbClr val="FFC332"/>
    </a:custClr>
    <a:custClr name=" ">
      <a:srgbClr val="FFFFFF"/>
    </a:custClr>
    <a:custClr name=" ">
      <a:srgbClr val="FFFFFF"/>
    </a:custClr>
    <a:custClr name=" ">
      <a:srgbClr val="FFFFFF"/>
    </a:custClr>
    <a:custClr name=" ">
      <a:srgbClr val="FFFFFF"/>
    </a:custClr>
    <a:custClr name="Turquoise (60%)">
      <a:srgbClr val="64D2E1"/>
    </a:custClr>
    <a:custClr name="Grey (60%)">
      <a:srgbClr val="AAAAAA"/>
    </a:custClr>
    <a:custClr name="Orange (60%)">
      <a:srgbClr val="FFA564"/>
    </a:custClr>
    <a:custClr name="Green (60%)">
      <a:srgbClr val="AFD778"/>
    </a:custClr>
    <a:custClr name="Blue (60%)">
      <a:srgbClr val="AAAADC"/>
    </a:custClr>
    <a:custClr name="Yellow (60%)">
      <a:srgbClr val="FFD264"/>
    </a:custClr>
    <a:custClr name=" ">
      <a:srgbClr val="FFFFFF"/>
    </a:custClr>
    <a:custClr name=" ">
      <a:srgbClr val="FFFFFF"/>
    </a:custClr>
    <a:custClr name=" ">
      <a:srgbClr val="FFFFFF"/>
    </a:custClr>
    <a:custClr name=" ">
      <a:srgbClr val="FFFFFF"/>
    </a:custClr>
    <a:custClr name="Turquoise (40%)">
      <a:srgbClr val="9BE1EB"/>
    </a:custClr>
    <a:custClr name="Grey (40%)">
      <a:srgbClr val="C8C8C8"/>
    </a:custClr>
    <a:custClr name="Orange (40%)">
      <a:srgbClr val="FFC39B"/>
    </a:custClr>
    <a:custClr name="Green (40%)">
      <a:srgbClr val="C8E6A5"/>
    </a:custClr>
    <a:custClr name="Blue (40%)">
      <a:srgbClr val="C8C8E6"/>
    </a:custClr>
    <a:custClr name="Yellow (40%)">
      <a:srgbClr val="FFE19B"/>
    </a:custClr>
    <a:custClr name=" ">
      <a:srgbClr val="FFFFFF"/>
    </a:custClr>
    <a:custClr name=" ">
      <a:srgbClr val="FFFFFF"/>
    </a:custClr>
    <a:custClr name=" ">
      <a:srgbClr val="FFFFFF"/>
    </a:custClr>
    <a:custClr name=" ">
      <a:srgbClr val="FFFFFF"/>
    </a:custClr>
    <a:custClr name="Turquoise (20%)">
      <a:srgbClr val="CDF0F5"/>
    </a:custClr>
    <a:custClr name="Grey (20%)">
      <a:srgbClr val="E1E1E1"/>
    </a:custClr>
    <a:custClr name="Orange (20%)">
      <a:srgbClr val="FFE1CD"/>
    </a:custClr>
    <a:custClr name="Green (20%)">
      <a:srgbClr val="E6F0D2"/>
    </a:custClr>
    <a:custClr name="Blue (20%)">
      <a:srgbClr val="E1E1F5"/>
    </a:custClr>
    <a:custClr name="Yellow (20%)">
      <a:srgbClr val="FFF0CD"/>
    </a:custClr>
    <a:custClr name=" ">
      <a:srgbClr val="FFFFFF"/>
    </a:custClr>
    <a:custClr name=" ">
      <a:srgbClr val="FFFFFF"/>
    </a:custClr>
    <a:custClr name=" ">
      <a:srgbClr val="FFFFFF"/>
    </a:custClr>
    <a:custClr name=" ">
      <a:srgbClr val="FFFFFF"/>
    </a:custClr>
  </a:custClrLst>
</a:theme>
</file>

<file path=ppt/theme/theme3.xml><?xml version="1.0" encoding="utf-8"?>
<a:theme xmlns:a="http://schemas.openxmlformats.org/drawingml/2006/main" name="Office Theme">
  <a:themeElements>
    <a:clrScheme name="Coloplast 2016">
      <a:dk1>
        <a:srgbClr val="000000"/>
      </a:dk1>
      <a:lt1>
        <a:srgbClr val="FFFFFF"/>
      </a:lt1>
      <a:dk2>
        <a:srgbClr val="00B0CA"/>
      </a:dk2>
      <a:lt2>
        <a:srgbClr val="6F6F6F"/>
      </a:lt2>
      <a:accent1>
        <a:srgbClr val="00B0CA"/>
      </a:accent1>
      <a:accent2>
        <a:srgbClr val="6F6F6F"/>
      </a:accent2>
      <a:accent3>
        <a:srgbClr val="FF6900"/>
      </a:accent3>
      <a:accent4>
        <a:srgbClr val="78BE20"/>
      </a:accent4>
      <a:accent5>
        <a:srgbClr val="7474C1"/>
      </a:accent5>
      <a:accent6>
        <a:srgbClr val="FFB500"/>
      </a:accent6>
      <a:hlink>
        <a:srgbClr val="00B0CA"/>
      </a:hlink>
      <a:folHlink>
        <a:srgbClr val="00B0CA"/>
      </a:folHlink>
    </a:clrScheme>
    <a:fontScheme name="Coloplast">
      <a:majorFont>
        <a:latin typeface="Coloplast"/>
        <a:ea typeface=""/>
        <a:cs typeface=""/>
      </a:majorFont>
      <a:minorFont>
        <a:latin typeface="Colopla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loplast Turquoise">
      <a:srgbClr val="00B0CA"/>
    </a:custClr>
    <a:custClr name="Coloplast Grey">
      <a:srgbClr val="6F6F6F"/>
    </a:custClr>
    <a:custClr name="Coloplast Orange">
      <a:srgbClr val="FF6900"/>
    </a:custClr>
    <a:custClr name="Coloplast Green">
      <a:srgbClr val="78BE20"/>
    </a:custClr>
    <a:custClr name="Coloplast Purple">
      <a:srgbClr val="7474C1"/>
    </a:custClr>
    <a:custClr name="Coloplast Yellow">
      <a:srgbClr val="FFB500"/>
    </a:custClr>
    <a:custClr name=" ">
      <a:srgbClr val="FFFFFF"/>
    </a:custClr>
    <a:custClr name=" ">
      <a:srgbClr val="FFFFFF"/>
    </a:custClr>
    <a:custClr name=" ">
      <a:srgbClr val="FFFFFF"/>
    </a:custClr>
    <a:custClr name=" ">
      <a:srgbClr val="FFFFFF"/>
    </a:custClr>
    <a:custClr name="Coloplast Turquoise (80%)">
      <a:srgbClr val="32BED7"/>
    </a:custClr>
    <a:custClr name="Coloplast Grey (80%)">
      <a:srgbClr val="8C8C8C"/>
    </a:custClr>
    <a:custClr name="Coloplast Orange (80%)">
      <a:srgbClr val="FF8732"/>
    </a:custClr>
    <a:custClr name="Coloplast Green (80%)">
      <a:srgbClr val="96CD4B"/>
    </a:custClr>
    <a:custClr name="Coloplast Purple (80%)">
      <a:srgbClr val="9191CD"/>
    </a:custClr>
    <a:custClr name="Coloplast Yellow (80%)">
      <a:srgbClr val="FFC332"/>
    </a:custClr>
    <a:custClr name=" ">
      <a:srgbClr val="FFFFFF"/>
    </a:custClr>
    <a:custClr name=" ">
      <a:srgbClr val="FFFFFF"/>
    </a:custClr>
    <a:custClr name=" ">
      <a:srgbClr val="FFFFFF"/>
    </a:custClr>
    <a:custClr name=" ">
      <a:srgbClr val="FFFFFF"/>
    </a:custClr>
    <a:custClr name="Coloplast Turquoise (60%)">
      <a:srgbClr val="64D2E1"/>
    </a:custClr>
    <a:custClr name="Coloplast Grey (60%)">
      <a:srgbClr val="AAAAAA"/>
    </a:custClr>
    <a:custClr name="Coloplast Orange (60%)">
      <a:srgbClr val="FFA564"/>
    </a:custClr>
    <a:custClr name="Coloplast Green (60%)">
      <a:srgbClr val="AFD778"/>
    </a:custClr>
    <a:custClr name="Coloplast Purple (60%)">
      <a:srgbClr val="AAAADC"/>
    </a:custClr>
    <a:custClr name="Coloplast Yellow (60%)">
      <a:srgbClr val="FFD264"/>
    </a:custClr>
    <a:custClr name=" ">
      <a:srgbClr val="FFFFFF"/>
    </a:custClr>
    <a:custClr name=" ">
      <a:srgbClr val="FFFFFF"/>
    </a:custClr>
    <a:custClr name=" ">
      <a:srgbClr val="FFFFFF"/>
    </a:custClr>
    <a:custClr name=" ">
      <a:srgbClr val="FFFFFF"/>
    </a:custClr>
    <a:custClr name="Coloplast Turquoise (40%)">
      <a:srgbClr val="9BE1EB"/>
    </a:custClr>
    <a:custClr name="Coloplast Grey (40%)">
      <a:srgbClr val="C8C8C8"/>
    </a:custClr>
    <a:custClr name="Coloplast Orange (40%)">
      <a:srgbClr val="FFC39B"/>
    </a:custClr>
    <a:custClr name="Coloplast Green (40%)">
      <a:srgbClr val="C8E6A5"/>
    </a:custClr>
    <a:custClr name="Coloplast Purple (40%)">
      <a:srgbClr val="C8C8E6"/>
    </a:custClr>
    <a:custClr name="Coloplast Yellow (40%)">
      <a:srgbClr val="FFE19B"/>
    </a:custClr>
    <a:custClr name=" ">
      <a:srgbClr val="FFFFFF"/>
    </a:custClr>
    <a:custClr name=" ">
      <a:srgbClr val="FFFFFF"/>
    </a:custClr>
    <a:custClr name=" ">
      <a:srgbClr val="FFFFFF"/>
    </a:custClr>
    <a:custClr name=" ">
      <a:srgbClr val="FFFFFF"/>
    </a:custClr>
    <a:custClr name="Coloplast Turquoise (20%)">
      <a:srgbClr val="CDF0F5"/>
    </a:custClr>
    <a:custClr name="Coloplast Grey (20%)">
      <a:srgbClr val="E1E1E1"/>
    </a:custClr>
    <a:custClr name="Coloplast Orange (20%)">
      <a:srgbClr val="FFE1CD"/>
    </a:custClr>
    <a:custClr name="Coloplast Green (20%)">
      <a:srgbClr val="E6F0D2"/>
    </a:custClr>
    <a:custClr name="Coloplast Purple (20%)">
      <a:srgbClr val="E1E1F5"/>
    </a:custClr>
    <a:custClr name="Coloplast Yellow (20%)">
      <a:srgbClr val="FFF0CD"/>
    </a:custClr>
    <a:custClr name=" ">
      <a:srgbClr val="FFFFFF"/>
    </a:custClr>
    <a:custClr name=" ">
      <a:srgbClr val="FFFFFF"/>
    </a:custClr>
    <a:custClr name=" ">
      <a:srgbClr val="FFFFFF"/>
    </a:custClr>
    <a:custClr name=" ">
      <a:srgbClr val="FFFFFF"/>
    </a:custClr>
    <a:custClr name="Coloplast Turquoise">
      <a:srgbClr val="00B0CA"/>
    </a:custClr>
    <a:custClr name="Grey">
      <a:srgbClr val="6F6F6F"/>
    </a:custClr>
    <a:custClr name="Orange">
      <a:srgbClr val="FF6900"/>
    </a:custClr>
    <a:custClr name="Green">
      <a:srgbClr val="78BE20"/>
    </a:custClr>
    <a:custClr name="Blue">
      <a:srgbClr val="7474C1"/>
    </a:custClr>
    <a:custClr name="Yellow">
      <a:srgbClr val="FFB500"/>
    </a:custClr>
    <a:custClr name=" ">
      <a:srgbClr val="FFFFFF"/>
    </a:custClr>
    <a:custClr name=" ">
      <a:srgbClr val="FFFFFF"/>
    </a:custClr>
    <a:custClr name=" ">
      <a:srgbClr val="FFFFFF"/>
    </a:custClr>
    <a:custClr name=" ">
      <a:srgbClr val="FFFFFF"/>
    </a:custClr>
    <a:custClr name="Turquoise (80%)">
      <a:srgbClr val="32BED7"/>
    </a:custClr>
    <a:custClr name="Grey (80%)">
      <a:srgbClr val="8C8C8C"/>
    </a:custClr>
    <a:custClr name="Orange (80%)">
      <a:srgbClr val="FF8732"/>
    </a:custClr>
    <a:custClr name="Green (80%)">
      <a:srgbClr val="96CD4B"/>
    </a:custClr>
    <a:custClr name="Blue (80%)">
      <a:srgbClr val="9191CD"/>
    </a:custClr>
    <a:custClr name="Yellow (80%)">
      <a:srgbClr val="FFC332"/>
    </a:custClr>
    <a:custClr name=" ">
      <a:srgbClr val="FFFFFF"/>
    </a:custClr>
    <a:custClr name=" ">
      <a:srgbClr val="FFFFFF"/>
    </a:custClr>
    <a:custClr name=" ">
      <a:srgbClr val="FFFFFF"/>
    </a:custClr>
    <a:custClr name=" ">
      <a:srgbClr val="FFFFFF"/>
    </a:custClr>
    <a:custClr name="Turquoise (60%)">
      <a:srgbClr val="64D2E1"/>
    </a:custClr>
    <a:custClr name="Grey (60%)">
      <a:srgbClr val="AAAAAA"/>
    </a:custClr>
    <a:custClr name="Orange (60%)">
      <a:srgbClr val="FFA564"/>
    </a:custClr>
    <a:custClr name="Green (60%)">
      <a:srgbClr val="AFD778"/>
    </a:custClr>
    <a:custClr name="Blue (60%)">
      <a:srgbClr val="AAAADC"/>
    </a:custClr>
    <a:custClr name="Yellow (60%)">
      <a:srgbClr val="FFD264"/>
    </a:custClr>
    <a:custClr name=" ">
      <a:srgbClr val="FFFFFF"/>
    </a:custClr>
    <a:custClr name=" ">
      <a:srgbClr val="FFFFFF"/>
    </a:custClr>
    <a:custClr name=" ">
      <a:srgbClr val="FFFFFF"/>
    </a:custClr>
    <a:custClr name=" ">
      <a:srgbClr val="FFFFFF"/>
    </a:custClr>
    <a:custClr name="Turquoise (40%)">
      <a:srgbClr val="9BE1EB"/>
    </a:custClr>
    <a:custClr name="Grey (40%)">
      <a:srgbClr val="C8C8C8"/>
    </a:custClr>
    <a:custClr name="Orange (40%)">
      <a:srgbClr val="FFC39B"/>
    </a:custClr>
    <a:custClr name="Green (40%)">
      <a:srgbClr val="C8E6A5"/>
    </a:custClr>
    <a:custClr name="Blue (40%)">
      <a:srgbClr val="C8C8E6"/>
    </a:custClr>
    <a:custClr name="Yellow (40%)">
      <a:srgbClr val="FFE19B"/>
    </a:custClr>
    <a:custClr name=" ">
      <a:srgbClr val="FFFFFF"/>
    </a:custClr>
    <a:custClr name=" ">
      <a:srgbClr val="FFFFFF"/>
    </a:custClr>
    <a:custClr name=" ">
      <a:srgbClr val="FFFFFF"/>
    </a:custClr>
    <a:custClr name=" ">
      <a:srgbClr val="FFFFFF"/>
    </a:custClr>
    <a:custClr name="Turquoise (20%)">
      <a:srgbClr val="CDF0F5"/>
    </a:custClr>
    <a:custClr name="Grey (20%)">
      <a:srgbClr val="E1E1E1"/>
    </a:custClr>
    <a:custClr name="Orange (20%)">
      <a:srgbClr val="FFE1CD"/>
    </a:custClr>
    <a:custClr name="Green (20%)">
      <a:srgbClr val="E6F0D2"/>
    </a:custClr>
    <a:custClr name="Blue (20%)">
      <a:srgbClr val="E1E1F5"/>
    </a:custClr>
    <a:custClr name="Yellow (20%)">
      <a:srgbClr val="FFF0CD"/>
    </a:custClr>
    <a:custClr name=" ">
      <a:srgbClr val="FFFFFF"/>
    </a:custClr>
    <a:custClr name=" ">
      <a:srgbClr val="FFFFFF"/>
    </a:custClr>
    <a:custClr name=" ">
      <a:srgbClr val="FFFFFF"/>
    </a:custClr>
    <a:custClr name=" ">
      <a:srgbClr val="FFFFFF"/>
    </a:custClr>
    <a:custClr name="Turquoise">
      <a:srgbClr val="00B0CA"/>
    </a:custClr>
    <a:custClr name="Coloplast Grey">
      <a:srgbClr val="6F6F6F"/>
    </a:custClr>
    <a:custClr name="Orange">
      <a:srgbClr val="FF6900"/>
    </a:custClr>
    <a:custClr name="Green">
      <a:srgbClr val="78BE20"/>
    </a:custClr>
    <a:custClr name="Blue">
      <a:srgbClr val="7474C1"/>
    </a:custClr>
    <a:custClr name="Yellow">
      <a:srgbClr val="FFB500"/>
    </a:custClr>
    <a:custClr name=" ">
      <a:srgbClr val="FFFFFF"/>
    </a:custClr>
    <a:custClr name=" ">
      <a:srgbClr val="FFFFFF"/>
    </a:custClr>
    <a:custClr name=" ">
      <a:srgbClr val="FFFFFF"/>
    </a:custClr>
    <a:custClr name=" ">
      <a:srgbClr val="FFFFFF"/>
    </a:custClr>
    <a:custClr name="Turquoise (80%)">
      <a:srgbClr val="32BED7"/>
    </a:custClr>
    <a:custClr name="Grey (80%)">
      <a:srgbClr val="8C8C8C"/>
    </a:custClr>
    <a:custClr name="Orange (80%)">
      <a:srgbClr val="FF8732"/>
    </a:custClr>
    <a:custClr name="Green (80%)">
      <a:srgbClr val="96CD4B"/>
    </a:custClr>
    <a:custClr name="Blue (80%)">
      <a:srgbClr val="9191CD"/>
    </a:custClr>
    <a:custClr name="Yellow (80%)">
      <a:srgbClr val="FFC332"/>
    </a:custClr>
    <a:custClr name=" ">
      <a:srgbClr val="FFFFFF"/>
    </a:custClr>
    <a:custClr name=" ">
      <a:srgbClr val="FFFFFF"/>
    </a:custClr>
    <a:custClr name=" ">
      <a:srgbClr val="FFFFFF"/>
    </a:custClr>
    <a:custClr name=" ">
      <a:srgbClr val="FFFFFF"/>
    </a:custClr>
    <a:custClr name="Turquoise (60%)">
      <a:srgbClr val="64D2E1"/>
    </a:custClr>
    <a:custClr name="Grey (60%)">
      <a:srgbClr val="AAAAAA"/>
    </a:custClr>
    <a:custClr name="Orange (60%)">
      <a:srgbClr val="FFA564"/>
    </a:custClr>
    <a:custClr name="Green (60%)">
      <a:srgbClr val="AFD778"/>
    </a:custClr>
    <a:custClr name="Blue (60%)">
      <a:srgbClr val="AAAADC"/>
    </a:custClr>
    <a:custClr name="Yellow (60%)">
      <a:srgbClr val="FFD264"/>
    </a:custClr>
    <a:custClr name=" ">
      <a:srgbClr val="FFFFFF"/>
    </a:custClr>
    <a:custClr name=" ">
      <a:srgbClr val="FFFFFF"/>
    </a:custClr>
    <a:custClr name=" ">
      <a:srgbClr val="FFFFFF"/>
    </a:custClr>
    <a:custClr name=" ">
      <a:srgbClr val="FFFFFF"/>
    </a:custClr>
    <a:custClr name="Turquoise (40%)">
      <a:srgbClr val="9BE1EB"/>
    </a:custClr>
    <a:custClr name="Grey (40%)">
      <a:srgbClr val="C8C8C8"/>
    </a:custClr>
    <a:custClr name="Orange (40%)">
      <a:srgbClr val="FFC39B"/>
    </a:custClr>
    <a:custClr name="Green (40%)">
      <a:srgbClr val="C8E6A5"/>
    </a:custClr>
    <a:custClr name="Blue (40%)">
      <a:srgbClr val="C8C8E6"/>
    </a:custClr>
    <a:custClr name="Yellow (40%)">
      <a:srgbClr val="FFE19B"/>
    </a:custClr>
    <a:custClr name=" ">
      <a:srgbClr val="FFFFFF"/>
    </a:custClr>
    <a:custClr name=" ">
      <a:srgbClr val="FFFFFF"/>
    </a:custClr>
    <a:custClr name=" ">
      <a:srgbClr val="FFFFFF"/>
    </a:custClr>
    <a:custClr name=" ">
      <a:srgbClr val="FFFFFF"/>
    </a:custClr>
    <a:custClr name="Turquoise (20%)">
      <a:srgbClr val="CDF0F5"/>
    </a:custClr>
    <a:custClr name="Grey (20%)">
      <a:srgbClr val="E1E1E1"/>
    </a:custClr>
    <a:custClr name="Orange (20%)">
      <a:srgbClr val="FFE1CD"/>
    </a:custClr>
    <a:custClr name="Green (20%)">
      <a:srgbClr val="E6F0D2"/>
    </a:custClr>
    <a:custClr name="Blue (20%)">
      <a:srgbClr val="E1E1F5"/>
    </a:custClr>
    <a:custClr name="Yellow (20%)">
      <a:srgbClr val="FFF0CD"/>
    </a:custClr>
    <a:custClr name=" ">
      <a:srgbClr val="FFFFFF"/>
    </a:custClr>
    <a:custClr name=" ">
      <a:srgbClr val="FFFFFF"/>
    </a:custClr>
    <a:custClr name=" ">
      <a:srgbClr val="FFFFFF"/>
    </a:custClr>
    <a:custClr name=" ">
      <a:srgbClr val="FFFFFF"/>
    </a:custClr>
    <a:custClr name="Coloplast Turquoise">
      <a:srgbClr val="00B0CA"/>
    </a:custClr>
    <a:custClr name="Grey">
      <a:srgbClr val="6F6F6F"/>
    </a:custClr>
    <a:custClr name="Orange">
      <a:srgbClr val="FF6900"/>
    </a:custClr>
    <a:custClr name="Green">
      <a:srgbClr val="78BE20"/>
    </a:custClr>
    <a:custClr name="Blue">
      <a:srgbClr val="7474C1"/>
    </a:custClr>
    <a:custClr name="Yellow">
      <a:srgbClr val="FFB500"/>
    </a:custClr>
    <a:custClr name=" ">
      <a:srgbClr val="FFFFFF"/>
    </a:custClr>
    <a:custClr name=" ">
      <a:srgbClr val="FFFFFF"/>
    </a:custClr>
    <a:custClr name=" ">
      <a:srgbClr val="FFFFFF"/>
    </a:custClr>
    <a:custClr name=" ">
      <a:srgbClr val="FFFFFF"/>
    </a:custClr>
    <a:custClr name="Turquoise (80%)">
      <a:srgbClr val="32BED7"/>
    </a:custClr>
    <a:custClr name="Grey (80%)">
      <a:srgbClr val="8C8C8C"/>
    </a:custClr>
    <a:custClr name="Orange (80%)">
      <a:srgbClr val="FF8732"/>
    </a:custClr>
    <a:custClr name="Green (80%)">
      <a:srgbClr val="96CD4B"/>
    </a:custClr>
    <a:custClr name="Blue (80%)">
      <a:srgbClr val="9191CD"/>
    </a:custClr>
    <a:custClr name="Yellow (80%)">
      <a:srgbClr val="FFC332"/>
    </a:custClr>
    <a:custClr name=" ">
      <a:srgbClr val="FFFFFF"/>
    </a:custClr>
    <a:custClr name=" ">
      <a:srgbClr val="FFFFFF"/>
    </a:custClr>
    <a:custClr name=" ">
      <a:srgbClr val="FFFFFF"/>
    </a:custClr>
    <a:custClr name=" ">
      <a:srgbClr val="FFFFFF"/>
    </a:custClr>
    <a:custClr name="Turquoise (60%)">
      <a:srgbClr val="64D2E1"/>
    </a:custClr>
    <a:custClr name="Grey (60%)">
      <a:srgbClr val="AAAAAA"/>
    </a:custClr>
    <a:custClr name="Orange (60%)">
      <a:srgbClr val="FFA564"/>
    </a:custClr>
    <a:custClr name="Green (60%)">
      <a:srgbClr val="AFD778"/>
    </a:custClr>
    <a:custClr name="Blue (60%)">
      <a:srgbClr val="AAAADC"/>
    </a:custClr>
    <a:custClr name="Yellow (60%)">
      <a:srgbClr val="FFD264"/>
    </a:custClr>
    <a:custClr name=" ">
      <a:srgbClr val="FFFFFF"/>
    </a:custClr>
    <a:custClr name=" ">
      <a:srgbClr val="FFFFFF"/>
    </a:custClr>
    <a:custClr name=" ">
      <a:srgbClr val="FFFFFF"/>
    </a:custClr>
    <a:custClr name=" ">
      <a:srgbClr val="FFFFFF"/>
    </a:custClr>
    <a:custClr name="Turquoise (40%)">
      <a:srgbClr val="9BE1EB"/>
    </a:custClr>
    <a:custClr name="Grey (40%)">
      <a:srgbClr val="C8C8C8"/>
    </a:custClr>
    <a:custClr name="Orange (40%)">
      <a:srgbClr val="FFC39B"/>
    </a:custClr>
    <a:custClr name="Green (40%)">
      <a:srgbClr val="C8E6A5"/>
    </a:custClr>
    <a:custClr name="Blue (40%)">
      <a:srgbClr val="C8C8E6"/>
    </a:custClr>
    <a:custClr name="Yellow (40%)">
      <a:srgbClr val="FFE19B"/>
    </a:custClr>
    <a:custClr name=" ">
      <a:srgbClr val="FFFFFF"/>
    </a:custClr>
    <a:custClr name=" ">
      <a:srgbClr val="FFFFFF"/>
    </a:custClr>
    <a:custClr name=" ">
      <a:srgbClr val="FFFFFF"/>
    </a:custClr>
    <a:custClr name=" ">
      <a:srgbClr val="FFFFFF"/>
    </a:custClr>
    <a:custClr name="Turquoise (20%)">
      <a:srgbClr val="CDF0F5"/>
    </a:custClr>
    <a:custClr name="Grey (20%)">
      <a:srgbClr val="E1E1E1"/>
    </a:custClr>
    <a:custClr name="Orange (20%)">
      <a:srgbClr val="FFE1CD"/>
    </a:custClr>
    <a:custClr name="Green (20%)">
      <a:srgbClr val="E6F0D2"/>
    </a:custClr>
    <a:custClr name="Blue (20%)">
      <a:srgbClr val="E1E1F5"/>
    </a:custClr>
    <a:custClr name="Yellow (20%)">
      <a:srgbClr val="FFF0CD"/>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445</TotalTime>
  <Words>158</Words>
  <Application>Microsoft Office PowerPoint</Application>
  <PresentationFormat>Widescreen</PresentationFormat>
  <Paragraphs>26</Paragraphs>
  <Slides>3</Slides>
  <Notes>2</Notes>
  <HiddenSlides>0</HiddenSlides>
  <MMClips>0</MMClips>
  <ScaleCrop>false</ScaleCrop>
  <HeadingPairs>
    <vt:vector size="4" baseType="variant">
      <vt:variant>
        <vt:lpstr>Tema</vt:lpstr>
      </vt:variant>
      <vt:variant>
        <vt:i4>1</vt:i4>
      </vt:variant>
      <vt:variant>
        <vt:lpstr>Títulos de slides</vt:lpstr>
      </vt:variant>
      <vt:variant>
        <vt:i4>3</vt:i4>
      </vt:variant>
    </vt:vector>
  </HeadingPairs>
  <TitlesOfParts>
    <vt:vector size="4" baseType="lpstr">
      <vt:lpstr>Coloplast PowerPoint Template</vt:lpstr>
      <vt:lpstr>Uriope Vortek Tumor stent</vt:lpstr>
      <vt:lpstr>Tumor stent</vt:lpstr>
      <vt:lpstr>Tumor stent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Angelo Maria</dc:creator>
  <cp:lastModifiedBy>Inacio</cp:lastModifiedBy>
  <cp:revision>30</cp:revision>
  <dcterms:created xsi:type="dcterms:W3CDTF">2021-02-25T16:27:26Z</dcterms:created>
  <dcterms:modified xsi:type="dcterms:W3CDTF">2022-05-16T14:49:43Z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2020-02-06T09:03:14.0811264Z</vt:lpwstr>
  </property>
</Properties>
</file>